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4"/>
  </p:sldMasterIdLst>
  <p:notesMasterIdLst>
    <p:notesMasterId r:id="rId13"/>
  </p:notesMasterIdLst>
  <p:sldIdLst>
    <p:sldId id="284" r:id="rId5"/>
    <p:sldId id="259" r:id="rId6"/>
    <p:sldId id="289" r:id="rId7"/>
    <p:sldId id="286" r:id="rId8"/>
    <p:sldId id="290" r:id="rId9"/>
    <p:sldId id="292" r:id="rId10"/>
    <p:sldId id="287" r:id="rId11"/>
    <p:sldId id="273" r:id="rId12"/>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orbel"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orbel"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orbel"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orbel"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orbel" pitchFamily="34" charset="0"/>
        <a:ea typeface="+mn-ea"/>
        <a:cs typeface="+mn-cs"/>
      </a:defRPr>
    </a:lvl5pPr>
    <a:lvl6pPr marL="2286000" algn="l" defTabSz="914400" rtl="0" eaLnBrk="1" latinLnBrk="0" hangingPunct="1">
      <a:defRPr kern="1200">
        <a:solidFill>
          <a:schemeClr val="tx1"/>
        </a:solidFill>
        <a:latin typeface="Corbel" pitchFamily="34" charset="0"/>
        <a:ea typeface="+mn-ea"/>
        <a:cs typeface="+mn-cs"/>
      </a:defRPr>
    </a:lvl6pPr>
    <a:lvl7pPr marL="2743200" algn="l" defTabSz="914400" rtl="0" eaLnBrk="1" latinLnBrk="0" hangingPunct="1">
      <a:defRPr kern="1200">
        <a:solidFill>
          <a:schemeClr val="tx1"/>
        </a:solidFill>
        <a:latin typeface="Corbel" pitchFamily="34" charset="0"/>
        <a:ea typeface="+mn-ea"/>
        <a:cs typeface="+mn-cs"/>
      </a:defRPr>
    </a:lvl7pPr>
    <a:lvl8pPr marL="3200400" algn="l" defTabSz="914400" rtl="0" eaLnBrk="1" latinLnBrk="0" hangingPunct="1">
      <a:defRPr kern="1200">
        <a:solidFill>
          <a:schemeClr val="tx1"/>
        </a:solidFill>
        <a:latin typeface="Corbel" pitchFamily="34" charset="0"/>
        <a:ea typeface="+mn-ea"/>
        <a:cs typeface="+mn-cs"/>
      </a:defRPr>
    </a:lvl8pPr>
    <a:lvl9pPr marL="3657600" algn="l" defTabSz="914400" rtl="0" eaLnBrk="1" latinLnBrk="0" hangingPunct="1">
      <a:defRPr kern="1200">
        <a:solidFill>
          <a:schemeClr val="tx1"/>
        </a:solidFill>
        <a:latin typeface="Corbe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ngrid Rathmair" initials="I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4444"/>
    <a:srgbClr val="56AE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F90F65-8955-4D4E-8CF4-DCDA53FD0D82}" v="26" dt="2021-11-30T22:03:46.3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50" autoAdjust="0"/>
    <p:restoredTop sz="93182" autoAdjust="0"/>
  </p:normalViewPr>
  <p:slideViewPr>
    <p:cSldViewPr>
      <p:cViewPr varScale="1">
        <p:scale>
          <a:sx n="74" d="100"/>
          <a:sy n="74" d="100"/>
        </p:scale>
        <p:origin x="1728" y="77"/>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EDDFAB-0A9F-474B-9423-1659E4C5D476}" type="datetimeFigureOut">
              <a:rPr lang="de-AT" smtClean="0"/>
              <a:pPr/>
              <a:t>01.12.2021</a:t>
            </a:fld>
            <a:endParaRPr lang="de-AT"/>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DF93CA-D393-4F43-8446-5AB6961CFF3B}" type="slidenum">
              <a:rPr lang="de-AT" smtClean="0"/>
              <a:pPr/>
              <a:t>‹Nr.›</a:t>
            </a:fld>
            <a:endParaRPr lang="de-AT"/>
          </a:p>
        </p:txBody>
      </p:sp>
    </p:spTree>
    <p:extLst>
      <p:ext uri="{BB962C8B-B14F-4D97-AF65-F5344CB8AC3E}">
        <p14:creationId xmlns:p14="http://schemas.microsoft.com/office/powerpoint/2010/main" val="94767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285750" indent="-285750">
              <a:buFontTx/>
              <a:buChar char="-"/>
            </a:pPr>
            <a:endParaRPr lang="de-AT" dirty="0"/>
          </a:p>
        </p:txBody>
      </p:sp>
      <p:sp>
        <p:nvSpPr>
          <p:cNvPr id="4" name="Foliennummernplatzhalter 3"/>
          <p:cNvSpPr>
            <a:spLocks noGrp="1"/>
          </p:cNvSpPr>
          <p:nvPr>
            <p:ph type="sldNum" sz="quarter" idx="5"/>
          </p:nvPr>
        </p:nvSpPr>
        <p:spPr/>
        <p:txBody>
          <a:bodyPr/>
          <a:lstStyle/>
          <a:p>
            <a:fld id="{7BDF93CA-D393-4F43-8446-5AB6961CFF3B}" type="slidenum">
              <a:rPr lang="de-AT" smtClean="0"/>
              <a:pPr/>
              <a:t>2</a:t>
            </a:fld>
            <a:endParaRPr lang="de-AT"/>
          </a:p>
        </p:txBody>
      </p:sp>
    </p:spTree>
    <p:extLst>
      <p:ext uri="{BB962C8B-B14F-4D97-AF65-F5344CB8AC3E}">
        <p14:creationId xmlns:p14="http://schemas.microsoft.com/office/powerpoint/2010/main" val="3494440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70000" lnSpcReduction="20000"/>
          </a:bodyPr>
          <a:lstStyle/>
          <a:p>
            <a:pPr marL="285750" indent="-285750">
              <a:buFontTx/>
              <a:buChar char="-"/>
            </a:pPr>
            <a:r>
              <a:rPr lang="de-AT" sz="1800" dirty="0">
                <a:effectLst/>
                <a:latin typeface="Times New Roman" panose="02020603050405020304" pitchFamily="18" charset="0"/>
                <a:ea typeface="Times New Roman" panose="02020603050405020304" pitchFamily="18" charset="0"/>
              </a:rPr>
              <a:t>Naturwissenschaftlicher Zweig mit Schularbeiten in Biologie, Chemie-Unterricht von der 6. bis zur 8. Klasse und Laborunterricht in der 5. und 6. Klasse in den Fächern Biologie, Physik und Chemie.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de-AT" sz="1800" dirty="0">
                <a:effectLst/>
                <a:latin typeface="Times New Roman" panose="02020603050405020304" pitchFamily="18" charset="0"/>
                <a:ea typeface="Times New Roman" panose="02020603050405020304" pitchFamily="18" charset="0"/>
                <a:cs typeface="Times New Roman" panose="02020603050405020304" pitchFamily="18" charset="0"/>
              </a:rPr>
              <a:t>Durch verschiedene Projektwochen (Meeresbiologische Woche, …), Workshops (z.B. Genlabor), Gastvortragende (z.B. zur Landwirtschaft in Österreich oder zu aktuellen Themen wie alternative Energieformen), Lehrausgänge (z.B. zu den Körperwelten) und in Zusammenarbeit mit der Universität (z.B. Schüleruni, Projekte wie Math2School und Sparkling Science) werden die </a:t>
            </a:r>
            <a:r>
              <a:rPr lang="de-AT" sz="1800" dirty="0" err="1">
                <a:effectLst/>
                <a:latin typeface="Times New Roman" panose="02020603050405020304" pitchFamily="18" charset="0"/>
                <a:ea typeface="Times New Roman" panose="02020603050405020304" pitchFamily="18" charset="0"/>
                <a:cs typeface="Times New Roman" panose="02020603050405020304" pitchFamily="18" charset="0"/>
              </a:rPr>
              <a:t>Nawi</a:t>
            </a:r>
            <a:r>
              <a:rPr lang="de-AT" sz="1800" dirty="0">
                <a:effectLst/>
                <a:latin typeface="Times New Roman" panose="02020603050405020304" pitchFamily="18" charset="0"/>
                <a:ea typeface="Times New Roman" panose="02020603050405020304" pitchFamily="18" charset="0"/>
                <a:cs typeface="Times New Roman" panose="02020603050405020304" pitchFamily="18" charset="0"/>
              </a:rPr>
              <a:t>-Inhalte für die Schüler/innen erfahrbar gemacht, vertieft und von verschiedenen Seiten beleuchtet.</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Tx/>
              <a:buChar char="-"/>
            </a:pPr>
            <a:r>
              <a:rPr lang="de-AT" sz="1800" dirty="0">
                <a:effectLst/>
                <a:latin typeface="Times New Roman" panose="02020603050405020304" pitchFamily="18" charset="0"/>
                <a:ea typeface="Times New Roman" panose="02020603050405020304" pitchFamily="18" charset="0"/>
              </a:rPr>
              <a:t>Für alle Schüler/innen der vier Zweige gibt es ein umfassendes Angebot an naturwissenschaftlichen Wahlpflichtfächern:</a:t>
            </a:r>
            <a:br>
              <a:rPr lang="de-AT" sz="1800" dirty="0">
                <a:effectLst/>
                <a:latin typeface="Times New Roman" panose="02020603050405020304" pitchFamily="18" charset="0"/>
                <a:ea typeface="Times New Roman" panose="02020603050405020304" pitchFamily="18" charset="0"/>
              </a:rPr>
            </a:br>
            <a:r>
              <a:rPr lang="de-AT" sz="1800" dirty="0">
                <a:effectLst/>
                <a:latin typeface="Times New Roman" panose="02020603050405020304" pitchFamily="18" charset="0"/>
                <a:ea typeface="Times New Roman" panose="02020603050405020304" pitchFamily="18" charset="0"/>
              </a:rPr>
              <a:t>Neben den MINT-Hauptfächern werden auch Wahlpflichtfächer wie Ernährungslehre, mathematisches Arbeiten, Sportbiologie und Science (fächerübergreifendes Wahlpflichtfach aus Biologie, Physik, Chemie) angeboten.</a:t>
            </a:r>
          </a:p>
          <a:p>
            <a:pPr marL="285750" indent="-285750">
              <a:buFontTx/>
              <a:buChar char="-"/>
            </a:pPr>
            <a:r>
              <a:rPr lang="de-AT" sz="1800" dirty="0">
                <a:effectLst/>
                <a:latin typeface="Times New Roman" panose="02020603050405020304" pitchFamily="18" charset="0"/>
                <a:ea typeface="Times New Roman" panose="02020603050405020304" pitchFamily="18" charset="0"/>
              </a:rPr>
              <a:t>Eine weitere Vertiefung im naturwissenschaftlichen Bereich kann durch den Besuch der Physik-, Chemie- oder Biologie-Olympiade erreicht werden. Dafür besteht eine Kooperation mit Nachbarschulen (Physik und Chemie), bzw. mit einer anderen Salzburger Schule (Biologie-Challenge; Akademisches Gymnasium Salzburg). </a:t>
            </a:r>
          </a:p>
          <a:p>
            <a:pPr marL="285750" indent="-285750">
              <a:buFontTx/>
              <a:buChar char="-"/>
            </a:pPr>
            <a:r>
              <a:rPr lang="de-AT" sz="1800" dirty="0">
                <a:effectLst/>
                <a:latin typeface="Times New Roman" panose="02020603050405020304" pitchFamily="18" charset="0"/>
                <a:ea typeface="Times New Roman" panose="02020603050405020304" pitchFamily="18" charset="0"/>
              </a:rPr>
              <a:t>Viele VWAs im </a:t>
            </a:r>
            <a:r>
              <a:rPr lang="de-AT" sz="1800" dirty="0" err="1">
                <a:effectLst/>
                <a:latin typeface="Times New Roman" panose="02020603050405020304" pitchFamily="18" charset="0"/>
                <a:ea typeface="Times New Roman" panose="02020603050405020304" pitchFamily="18" charset="0"/>
              </a:rPr>
              <a:t>Nawi</a:t>
            </a:r>
            <a:r>
              <a:rPr lang="de-AT" sz="1800" dirty="0">
                <a:effectLst/>
                <a:latin typeface="Times New Roman" panose="02020603050405020304" pitchFamily="18" charset="0"/>
                <a:ea typeface="Times New Roman" panose="02020603050405020304" pitchFamily="18" charset="0"/>
              </a:rPr>
              <a:t>-Bereich</a:t>
            </a:r>
            <a:br>
              <a:rPr lang="de-AT" sz="1800" dirty="0">
                <a:effectLst/>
                <a:latin typeface="Times New Roman" panose="02020603050405020304" pitchFamily="18" charset="0"/>
                <a:ea typeface="Times New Roman" panose="02020603050405020304" pitchFamily="18" charset="0"/>
              </a:rPr>
            </a:br>
            <a:endParaRPr lang="de-AT" dirty="0"/>
          </a:p>
        </p:txBody>
      </p:sp>
      <p:sp>
        <p:nvSpPr>
          <p:cNvPr id="4" name="Foliennummernplatzhalter 3"/>
          <p:cNvSpPr>
            <a:spLocks noGrp="1"/>
          </p:cNvSpPr>
          <p:nvPr>
            <p:ph type="sldNum" sz="quarter" idx="5"/>
          </p:nvPr>
        </p:nvSpPr>
        <p:spPr/>
        <p:txBody>
          <a:bodyPr/>
          <a:lstStyle/>
          <a:p>
            <a:fld id="{7BDF93CA-D393-4F43-8446-5AB6961CFF3B}" type="slidenum">
              <a:rPr lang="de-AT" smtClean="0"/>
              <a:pPr/>
              <a:t>3</a:t>
            </a:fld>
            <a:endParaRPr lang="de-AT"/>
          </a:p>
        </p:txBody>
      </p:sp>
    </p:spTree>
    <p:extLst>
      <p:ext uri="{BB962C8B-B14F-4D97-AF65-F5344CB8AC3E}">
        <p14:creationId xmlns:p14="http://schemas.microsoft.com/office/powerpoint/2010/main" val="3357588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285750" indent="-285750">
              <a:buFontTx/>
              <a:buChar char="-"/>
            </a:pPr>
            <a:endParaRPr lang="de-AT" dirty="0"/>
          </a:p>
        </p:txBody>
      </p:sp>
      <p:sp>
        <p:nvSpPr>
          <p:cNvPr id="4" name="Foliennummernplatzhalter 3"/>
          <p:cNvSpPr>
            <a:spLocks noGrp="1"/>
          </p:cNvSpPr>
          <p:nvPr>
            <p:ph type="sldNum" sz="quarter" idx="5"/>
          </p:nvPr>
        </p:nvSpPr>
        <p:spPr/>
        <p:txBody>
          <a:bodyPr/>
          <a:lstStyle/>
          <a:p>
            <a:fld id="{7BDF93CA-D393-4F43-8446-5AB6961CFF3B}" type="slidenum">
              <a:rPr lang="de-AT" smtClean="0"/>
              <a:pPr/>
              <a:t>4</a:t>
            </a:fld>
            <a:endParaRPr lang="de-AT"/>
          </a:p>
        </p:txBody>
      </p:sp>
    </p:spTree>
    <p:extLst>
      <p:ext uri="{BB962C8B-B14F-4D97-AF65-F5344CB8AC3E}">
        <p14:creationId xmlns:p14="http://schemas.microsoft.com/office/powerpoint/2010/main" val="3581351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285750" indent="-285750">
              <a:buFontTx/>
              <a:buChar char="-"/>
            </a:pPr>
            <a:endParaRPr lang="de-AT" dirty="0"/>
          </a:p>
        </p:txBody>
      </p:sp>
      <p:sp>
        <p:nvSpPr>
          <p:cNvPr id="4" name="Foliennummernplatzhalter 3"/>
          <p:cNvSpPr>
            <a:spLocks noGrp="1"/>
          </p:cNvSpPr>
          <p:nvPr>
            <p:ph type="sldNum" sz="quarter" idx="5"/>
          </p:nvPr>
        </p:nvSpPr>
        <p:spPr/>
        <p:txBody>
          <a:bodyPr/>
          <a:lstStyle/>
          <a:p>
            <a:fld id="{7BDF93CA-D393-4F43-8446-5AB6961CFF3B}" type="slidenum">
              <a:rPr lang="de-AT" smtClean="0"/>
              <a:pPr/>
              <a:t>5</a:t>
            </a:fld>
            <a:endParaRPr lang="de-AT"/>
          </a:p>
        </p:txBody>
      </p:sp>
    </p:spTree>
    <p:extLst>
      <p:ext uri="{BB962C8B-B14F-4D97-AF65-F5344CB8AC3E}">
        <p14:creationId xmlns:p14="http://schemas.microsoft.com/office/powerpoint/2010/main" val="2370983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285750" indent="-285750">
              <a:buFontTx/>
              <a:buChar char="-"/>
            </a:pPr>
            <a:endParaRPr lang="de-AT" dirty="0"/>
          </a:p>
        </p:txBody>
      </p:sp>
      <p:sp>
        <p:nvSpPr>
          <p:cNvPr id="4" name="Foliennummernplatzhalter 3"/>
          <p:cNvSpPr>
            <a:spLocks noGrp="1"/>
          </p:cNvSpPr>
          <p:nvPr>
            <p:ph type="sldNum" sz="quarter" idx="5"/>
          </p:nvPr>
        </p:nvSpPr>
        <p:spPr/>
        <p:txBody>
          <a:bodyPr/>
          <a:lstStyle/>
          <a:p>
            <a:fld id="{7BDF93CA-D393-4F43-8446-5AB6961CFF3B}" type="slidenum">
              <a:rPr lang="de-AT" smtClean="0"/>
              <a:pPr/>
              <a:t>6</a:t>
            </a:fld>
            <a:endParaRPr lang="de-AT"/>
          </a:p>
        </p:txBody>
      </p:sp>
    </p:spTree>
    <p:extLst>
      <p:ext uri="{BB962C8B-B14F-4D97-AF65-F5344CB8AC3E}">
        <p14:creationId xmlns:p14="http://schemas.microsoft.com/office/powerpoint/2010/main" val="1715776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285750" indent="-285750">
              <a:buFontTx/>
              <a:buChar char="-"/>
            </a:pPr>
            <a:endParaRPr lang="de-AT" dirty="0"/>
          </a:p>
        </p:txBody>
      </p:sp>
      <p:sp>
        <p:nvSpPr>
          <p:cNvPr id="4" name="Foliennummernplatzhalter 3"/>
          <p:cNvSpPr>
            <a:spLocks noGrp="1"/>
          </p:cNvSpPr>
          <p:nvPr>
            <p:ph type="sldNum" sz="quarter" idx="5"/>
          </p:nvPr>
        </p:nvSpPr>
        <p:spPr/>
        <p:txBody>
          <a:bodyPr/>
          <a:lstStyle/>
          <a:p>
            <a:fld id="{7BDF93CA-D393-4F43-8446-5AB6961CFF3B}" type="slidenum">
              <a:rPr lang="de-AT" smtClean="0"/>
              <a:pPr/>
              <a:t>7</a:t>
            </a:fld>
            <a:endParaRPr lang="de-AT"/>
          </a:p>
        </p:txBody>
      </p:sp>
    </p:spTree>
    <p:extLst>
      <p:ext uri="{BB962C8B-B14F-4D97-AF65-F5344CB8AC3E}">
        <p14:creationId xmlns:p14="http://schemas.microsoft.com/office/powerpoint/2010/main" val="1609241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AT"/>
          </a:p>
        </p:txBody>
      </p:sp>
      <p:sp>
        <p:nvSpPr>
          <p:cNvPr id="4" name="Datumsplatzhalter 3"/>
          <p:cNvSpPr>
            <a:spLocks noGrp="1"/>
          </p:cNvSpPr>
          <p:nvPr>
            <p:ph type="dt" sz="half" idx="10"/>
          </p:nvPr>
        </p:nvSpPr>
        <p:spPr/>
        <p:txBody>
          <a:bodyPr/>
          <a:lstStyle/>
          <a:p>
            <a:pPr>
              <a:defRPr/>
            </a:pPr>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fld id="{2D4D5ED9-D355-4D13-9CA3-13BD4C14FDF4}" type="slidenum">
              <a:rPr lang="de-DE" altLang="de-DE" smtClean="0"/>
              <a:pPr/>
              <a:t>‹Nr.›</a:t>
            </a:fld>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pPr>
              <a:defRPr/>
            </a:pPr>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fld id="{32B55E8C-283F-4BAE-9C99-BB12C3635DC4}" type="slidenum">
              <a:rPr lang="de-DE" altLang="de-DE" smtClean="0"/>
              <a:pPr/>
              <a:t>‹Nr.›</a:t>
            </a:fld>
            <a:endParaRPr lang="de-DE" alt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pPr>
              <a:defRPr/>
            </a:pPr>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fld id="{D656C29F-D1C4-4679-AFF7-24756D543F88}" type="slidenum">
              <a:rPr lang="de-DE" altLang="de-DE" smtClean="0"/>
              <a:pPr/>
              <a:t>‹Nr.›</a:t>
            </a:fld>
            <a:endParaRPr lang="de-DE" alt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pPr>
              <a:defRPr/>
            </a:pPr>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fld id="{29FC0EA3-93F3-449F-8C59-415C8E786225}" type="slidenum">
              <a:rPr lang="de-DE" altLang="de-DE" smtClean="0"/>
              <a:pPr/>
              <a:t>‹Nr.›</a:t>
            </a:fld>
            <a:endParaRPr lang="de-DE" alt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pPr>
              <a:defRPr/>
            </a:pPr>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fld id="{BADAA36A-9AEC-4075-932A-E27A7AB67BCD}" type="slidenum">
              <a:rPr lang="de-DE" altLang="de-DE" smtClean="0"/>
              <a:pPr/>
              <a:t>‹Nr.›</a:t>
            </a:fld>
            <a:endParaRPr lang="de-DE" alt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p:cNvSpPr>
            <a:spLocks noGrp="1"/>
          </p:cNvSpPr>
          <p:nvPr>
            <p:ph type="dt" sz="half" idx="10"/>
          </p:nvPr>
        </p:nvSpPr>
        <p:spPr/>
        <p:txBody>
          <a:bodyPr/>
          <a:lstStyle/>
          <a:p>
            <a:pPr>
              <a:defRPr/>
            </a:pPr>
            <a:endParaRPr lang="de-DE"/>
          </a:p>
        </p:txBody>
      </p:sp>
      <p:sp>
        <p:nvSpPr>
          <p:cNvPr id="6" name="Fußzeilenplatzhalter 5"/>
          <p:cNvSpPr>
            <a:spLocks noGrp="1"/>
          </p:cNvSpPr>
          <p:nvPr>
            <p:ph type="ftr" sz="quarter" idx="11"/>
          </p:nvPr>
        </p:nvSpPr>
        <p:spPr/>
        <p:txBody>
          <a:bodyPr/>
          <a:lstStyle/>
          <a:p>
            <a:pPr>
              <a:defRPr/>
            </a:pPr>
            <a:endParaRPr lang="de-DE"/>
          </a:p>
        </p:txBody>
      </p:sp>
      <p:sp>
        <p:nvSpPr>
          <p:cNvPr id="7" name="Foliennummernplatzhalter 6"/>
          <p:cNvSpPr>
            <a:spLocks noGrp="1"/>
          </p:cNvSpPr>
          <p:nvPr>
            <p:ph type="sldNum" sz="quarter" idx="12"/>
          </p:nvPr>
        </p:nvSpPr>
        <p:spPr/>
        <p:txBody>
          <a:bodyPr/>
          <a:lstStyle/>
          <a:p>
            <a:fld id="{619C2668-8704-4F22-910B-62DB02D46C93}" type="slidenum">
              <a:rPr lang="de-DE" altLang="de-DE" smtClean="0"/>
              <a:pPr/>
              <a:t>‹Nr.›</a:t>
            </a:fld>
            <a:endParaRPr lang="de-DE" alt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p:cNvSpPr>
            <a:spLocks noGrp="1"/>
          </p:cNvSpPr>
          <p:nvPr>
            <p:ph type="dt" sz="half" idx="10"/>
          </p:nvPr>
        </p:nvSpPr>
        <p:spPr/>
        <p:txBody>
          <a:bodyPr/>
          <a:lstStyle/>
          <a:p>
            <a:pPr>
              <a:defRPr/>
            </a:pPr>
            <a:endParaRPr lang="de-DE"/>
          </a:p>
        </p:txBody>
      </p:sp>
      <p:sp>
        <p:nvSpPr>
          <p:cNvPr id="8" name="Fußzeilenplatzhalter 7"/>
          <p:cNvSpPr>
            <a:spLocks noGrp="1"/>
          </p:cNvSpPr>
          <p:nvPr>
            <p:ph type="ftr" sz="quarter" idx="11"/>
          </p:nvPr>
        </p:nvSpPr>
        <p:spPr/>
        <p:txBody>
          <a:bodyPr/>
          <a:lstStyle/>
          <a:p>
            <a:pPr>
              <a:defRPr/>
            </a:pPr>
            <a:endParaRPr lang="de-DE"/>
          </a:p>
        </p:txBody>
      </p:sp>
      <p:sp>
        <p:nvSpPr>
          <p:cNvPr id="9" name="Foliennummernplatzhalter 8"/>
          <p:cNvSpPr>
            <a:spLocks noGrp="1"/>
          </p:cNvSpPr>
          <p:nvPr>
            <p:ph type="sldNum" sz="quarter" idx="12"/>
          </p:nvPr>
        </p:nvSpPr>
        <p:spPr/>
        <p:txBody>
          <a:bodyPr/>
          <a:lstStyle/>
          <a:p>
            <a:fld id="{0315AB99-BD77-4648-A852-86DCDE6AD024}" type="slidenum">
              <a:rPr lang="de-DE" altLang="de-DE" smtClean="0"/>
              <a:pPr/>
              <a:t>‹Nr.›</a:t>
            </a:fld>
            <a:endParaRPr lang="de-DE" alt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2"/>
          <p:cNvSpPr>
            <a:spLocks noGrp="1"/>
          </p:cNvSpPr>
          <p:nvPr>
            <p:ph type="dt" sz="half" idx="10"/>
          </p:nvPr>
        </p:nvSpPr>
        <p:spPr/>
        <p:txBody>
          <a:bodyPr/>
          <a:lstStyle/>
          <a:p>
            <a:pPr>
              <a:defRPr/>
            </a:pPr>
            <a:endParaRPr lang="de-DE"/>
          </a:p>
        </p:txBody>
      </p:sp>
      <p:sp>
        <p:nvSpPr>
          <p:cNvPr id="4" name="Fußzeilenplatzhalter 3"/>
          <p:cNvSpPr>
            <a:spLocks noGrp="1"/>
          </p:cNvSpPr>
          <p:nvPr>
            <p:ph type="ftr" sz="quarter" idx="11"/>
          </p:nvPr>
        </p:nvSpPr>
        <p:spPr/>
        <p:txBody>
          <a:bodyPr/>
          <a:lstStyle/>
          <a:p>
            <a:pPr>
              <a:defRPr/>
            </a:pPr>
            <a:endParaRPr lang="de-DE"/>
          </a:p>
        </p:txBody>
      </p:sp>
      <p:sp>
        <p:nvSpPr>
          <p:cNvPr id="5" name="Foliennummernplatzhalter 4"/>
          <p:cNvSpPr>
            <a:spLocks noGrp="1"/>
          </p:cNvSpPr>
          <p:nvPr>
            <p:ph type="sldNum" sz="quarter" idx="12"/>
          </p:nvPr>
        </p:nvSpPr>
        <p:spPr/>
        <p:txBody>
          <a:bodyPr/>
          <a:lstStyle/>
          <a:p>
            <a:fld id="{61EB4082-E977-4555-90D8-A4A4140036EF}" type="slidenum">
              <a:rPr lang="de-DE" altLang="de-DE" smtClean="0"/>
              <a:pPr/>
              <a:t>‹Nr.›</a:t>
            </a:fld>
            <a:endParaRPr lang="de-DE" alt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a:defRPr/>
            </a:pPr>
            <a:endParaRPr lang="de-DE"/>
          </a:p>
        </p:txBody>
      </p:sp>
      <p:sp>
        <p:nvSpPr>
          <p:cNvPr id="3" name="Fußzeilenplatzhalter 2"/>
          <p:cNvSpPr>
            <a:spLocks noGrp="1"/>
          </p:cNvSpPr>
          <p:nvPr>
            <p:ph type="ftr" sz="quarter" idx="11"/>
          </p:nvPr>
        </p:nvSpPr>
        <p:spPr/>
        <p:txBody>
          <a:bodyPr/>
          <a:lstStyle/>
          <a:p>
            <a:pPr>
              <a:defRPr/>
            </a:pPr>
            <a:endParaRPr lang="de-DE"/>
          </a:p>
        </p:txBody>
      </p:sp>
      <p:sp>
        <p:nvSpPr>
          <p:cNvPr id="4" name="Foliennummernplatzhalter 3"/>
          <p:cNvSpPr>
            <a:spLocks noGrp="1"/>
          </p:cNvSpPr>
          <p:nvPr>
            <p:ph type="sldNum" sz="quarter" idx="12"/>
          </p:nvPr>
        </p:nvSpPr>
        <p:spPr/>
        <p:txBody>
          <a:bodyPr/>
          <a:lstStyle/>
          <a:p>
            <a:fld id="{3074103A-8695-402B-9F59-20B5596A4D39}" type="slidenum">
              <a:rPr lang="de-DE" altLang="de-DE" smtClean="0"/>
              <a:pPr/>
              <a:t>‹Nr.›</a:t>
            </a:fld>
            <a:endParaRPr lang="de-DE" alt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pPr>
              <a:defRPr/>
            </a:pPr>
            <a:endParaRPr lang="de-DE"/>
          </a:p>
        </p:txBody>
      </p:sp>
      <p:sp>
        <p:nvSpPr>
          <p:cNvPr id="6" name="Fußzeilenplatzhalter 5"/>
          <p:cNvSpPr>
            <a:spLocks noGrp="1"/>
          </p:cNvSpPr>
          <p:nvPr>
            <p:ph type="ftr" sz="quarter" idx="11"/>
          </p:nvPr>
        </p:nvSpPr>
        <p:spPr/>
        <p:txBody>
          <a:bodyPr/>
          <a:lstStyle/>
          <a:p>
            <a:pPr>
              <a:defRPr/>
            </a:pPr>
            <a:endParaRPr lang="de-DE"/>
          </a:p>
        </p:txBody>
      </p:sp>
      <p:sp>
        <p:nvSpPr>
          <p:cNvPr id="7" name="Foliennummernplatzhalter 6"/>
          <p:cNvSpPr>
            <a:spLocks noGrp="1"/>
          </p:cNvSpPr>
          <p:nvPr>
            <p:ph type="sldNum" sz="quarter" idx="12"/>
          </p:nvPr>
        </p:nvSpPr>
        <p:spPr/>
        <p:txBody>
          <a:bodyPr/>
          <a:lstStyle/>
          <a:p>
            <a:fld id="{8E85FA1F-A843-4366-B444-20EC0C1BDE91}" type="slidenum">
              <a:rPr lang="de-DE" altLang="de-DE" smtClean="0"/>
              <a:pPr/>
              <a:t>‹Nr.›</a:t>
            </a:fld>
            <a:endParaRPr lang="de-DE" alt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pPr>
              <a:defRPr/>
            </a:pPr>
            <a:endParaRPr lang="de-DE"/>
          </a:p>
        </p:txBody>
      </p:sp>
      <p:sp>
        <p:nvSpPr>
          <p:cNvPr id="6" name="Fußzeilenplatzhalter 5"/>
          <p:cNvSpPr>
            <a:spLocks noGrp="1"/>
          </p:cNvSpPr>
          <p:nvPr>
            <p:ph type="ftr" sz="quarter" idx="11"/>
          </p:nvPr>
        </p:nvSpPr>
        <p:spPr/>
        <p:txBody>
          <a:bodyPr/>
          <a:lstStyle/>
          <a:p>
            <a:pPr>
              <a:defRPr/>
            </a:pPr>
            <a:endParaRPr lang="de-DE"/>
          </a:p>
        </p:txBody>
      </p:sp>
      <p:sp>
        <p:nvSpPr>
          <p:cNvPr id="7" name="Foliennummernplatzhalter 6"/>
          <p:cNvSpPr>
            <a:spLocks noGrp="1"/>
          </p:cNvSpPr>
          <p:nvPr>
            <p:ph type="sldNum" sz="quarter" idx="12"/>
          </p:nvPr>
        </p:nvSpPr>
        <p:spPr/>
        <p:txBody>
          <a:bodyPr/>
          <a:lstStyle/>
          <a:p>
            <a:fld id="{3EA86BD9-3CCD-4146-8F8C-FD727BEA422D}" type="slidenum">
              <a:rPr lang="de-DE" altLang="de-DE" smtClean="0"/>
              <a:pPr/>
              <a:t>‹Nr.›</a:t>
            </a:fld>
            <a:endParaRPr lang="de-DE" alt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endParaRPr lang="de-AT"/>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DAA36A-9AEC-4075-932A-E27A7AB67BCD}" type="slidenum">
              <a:rPr lang="de-DE" altLang="de-DE" smtClean="0"/>
              <a:pPr/>
              <a:t>‹Nr.›</a:t>
            </a:fld>
            <a:endParaRPr lang="de-DE" altLang="de-DE"/>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18864" y="1412776"/>
            <a:ext cx="8229600" cy="1143000"/>
          </a:xfrm>
        </p:spPr>
        <p:txBody>
          <a:bodyPr/>
          <a:lstStyle/>
          <a:p>
            <a:r>
              <a:rPr lang="de-AT" dirty="0">
                <a:solidFill>
                  <a:srgbClr val="56AED0"/>
                </a:solidFill>
              </a:rPr>
              <a:t>NATURWISSENSCHAFTEN</a:t>
            </a:r>
          </a:p>
        </p:txBody>
      </p:sp>
      <p:pic>
        <p:nvPicPr>
          <p:cNvPr id="5" name="Picture 3" descr="F:\Schule\Bildungsberatung\borg-nonntal-logo-web.png"/>
          <p:cNvPicPr>
            <a:picLocks noChangeAspect="1" noChangeArrowheads="1"/>
          </p:cNvPicPr>
          <p:nvPr/>
        </p:nvPicPr>
        <p:blipFill>
          <a:blip r:embed="rId3" cstate="print"/>
          <a:srcRect/>
          <a:stretch>
            <a:fillRect/>
          </a:stretch>
        </p:blipFill>
        <p:spPr bwMode="auto">
          <a:xfrm>
            <a:off x="3660486" y="356116"/>
            <a:ext cx="1991634" cy="1027723"/>
          </a:xfrm>
          <a:prstGeom prst="rect">
            <a:avLst/>
          </a:prstGeom>
          <a:noFill/>
        </p:spPr>
      </p:pic>
      <p:pic>
        <p:nvPicPr>
          <p:cNvPr id="7" name="Grafik 6">
            <a:extLst>
              <a:ext uri="{FF2B5EF4-FFF2-40B4-BE49-F238E27FC236}">
                <a16:creationId xmlns:a16="http://schemas.microsoft.com/office/drawing/2014/main" id="{49131763-70A1-46EA-95A2-35CECBFBFEA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230" r="1738" b="5000"/>
          <a:stretch/>
        </p:blipFill>
        <p:spPr>
          <a:xfrm>
            <a:off x="5042288" y="4755573"/>
            <a:ext cx="2194008" cy="1982826"/>
          </a:xfrm>
          <a:prstGeom prst="rect">
            <a:avLst/>
          </a:prstGeom>
        </p:spPr>
      </p:pic>
      <p:pic>
        <p:nvPicPr>
          <p:cNvPr id="11" name="Grafik 10">
            <a:extLst>
              <a:ext uri="{FF2B5EF4-FFF2-40B4-BE49-F238E27FC236}">
                <a16:creationId xmlns:a16="http://schemas.microsoft.com/office/drawing/2014/main" id="{D648BAD9-E0B2-4843-BE18-32DECABE009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 b="45446"/>
          <a:stretch/>
        </p:blipFill>
        <p:spPr>
          <a:xfrm>
            <a:off x="1902342" y="4756074"/>
            <a:ext cx="2746921" cy="1982180"/>
          </a:xfrm>
          <a:prstGeom prst="rect">
            <a:avLst/>
          </a:prstGeom>
        </p:spPr>
      </p:pic>
      <p:pic>
        <p:nvPicPr>
          <p:cNvPr id="8" name="Grafik 7">
            <a:extLst>
              <a:ext uri="{FF2B5EF4-FFF2-40B4-BE49-F238E27FC236}">
                <a16:creationId xmlns:a16="http://schemas.microsoft.com/office/drawing/2014/main" id="{5B7404DB-9FB4-45F0-8DB3-E18F6ACCA199}"/>
              </a:ext>
            </a:extLst>
          </p:cNvPr>
          <p:cNvPicPr/>
          <p:nvPr/>
        </p:nvPicPr>
        <p:blipFill rotWithShape="1">
          <a:blip r:embed="rId6"/>
          <a:srcRect b="7597"/>
          <a:stretch/>
        </p:blipFill>
        <p:spPr>
          <a:xfrm>
            <a:off x="5041071" y="2492896"/>
            <a:ext cx="2186130" cy="2133098"/>
          </a:xfrm>
          <a:prstGeom prst="rect">
            <a:avLst/>
          </a:prstGeom>
        </p:spPr>
      </p:pic>
      <p:pic>
        <p:nvPicPr>
          <p:cNvPr id="2" name="Grafik 2" descr="Ein Bild, das grün, Person, drinnen, Fenster enthält.&#10;&#10;Beschreibung automatisch generiert.">
            <a:extLst>
              <a:ext uri="{FF2B5EF4-FFF2-40B4-BE49-F238E27FC236}">
                <a16:creationId xmlns:a16="http://schemas.microsoft.com/office/drawing/2014/main" id="{AC46E8F2-A899-4838-8FD3-05E3E8A75A72}"/>
              </a:ext>
            </a:extLst>
          </p:cNvPr>
          <p:cNvPicPr>
            <a:picLocks noChangeAspect="1"/>
          </p:cNvPicPr>
          <p:nvPr/>
        </p:nvPicPr>
        <p:blipFill rotWithShape="1">
          <a:blip r:embed="rId7"/>
          <a:srcRect r="288" b="22414"/>
          <a:stretch/>
        </p:blipFill>
        <p:spPr>
          <a:xfrm>
            <a:off x="1901445" y="2494612"/>
            <a:ext cx="2750639" cy="2136861"/>
          </a:xfrm>
          <a:prstGeom prst="rect">
            <a:avLst/>
          </a:prstGeom>
        </p:spPr>
      </p:pic>
    </p:spTree>
    <p:custDataLst>
      <p:tags r:id="rId1"/>
    </p:custDataLst>
    <p:extLst>
      <p:ext uri="{BB962C8B-B14F-4D97-AF65-F5344CB8AC3E}">
        <p14:creationId xmlns:p14="http://schemas.microsoft.com/office/powerpoint/2010/main" val="1058930236"/>
      </p:ext>
    </p:extLst>
  </p:cSld>
  <p:clrMapOvr>
    <a:masterClrMapping/>
  </p:clrMapOvr>
  <p:transition spd="slow" advTm="28437"/>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18864" y="1196752"/>
            <a:ext cx="8229600" cy="1143000"/>
          </a:xfrm>
        </p:spPr>
        <p:txBody>
          <a:bodyPr/>
          <a:lstStyle/>
          <a:p>
            <a:r>
              <a:rPr lang="de-AT" dirty="0">
                <a:solidFill>
                  <a:srgbClr val="434444"/>
                </a:solidFill>
              </a:rPr>
              <a:t>NATURWISSENSCHAFTEN</a:t>
            </a:r>
          </a:p>
        </p:txBody>
      </p:sp>
      <p:sp>
        <p:nvSpPr>
          <p:cNvPr id="5123" name="Rectangle 3"/>
          <p:cNvSpPr>
            <a:spLocks noGrp="1" noChangeArrowheads="1"/>
          </p:cNvSpPr>
          <p:nvPr>
            <p:ph idx="1"/>
          </p:nvPr>
        </p:nvSpPr>
        <p:spPr>
          <a:xfrm>
            <a:off x="457200" y="2492896"/>
            <a:ext cx="8435280" cy="3960440"/>
          </a:xfrm>
        </p:spPr>
        <p:txBody>
          <a:bodyPr vert="horz" lIns="91440" tIns="45720" rIns="91440" bIns="45720" rtlCol="0" anchor="t">
            <a:normAutofit/>
          </a:bodyPr>
          <a:lstStyle/>
          <a:p>
            <a:pPr>
              <a:lnSpc>
                <a:spcPct val="120000"/>
              </a:lnSpc>
            </a:pPr>
            <a:r>
              <a:rPr lang="de-DE" altLang="de-DE" sz="2800" dirty="0">
                <a:solidFill>
                  <a:srgbClr val="434444"/>
                </a:solidFill>
                <a:latin typeface="Calibri" pitchFamily="34" charset="0"/>
              </a:rPr>
              <a:t>Begeisterung wecken</a:t>
            </a:r>
          </a:p>
          <a:p>
            <a:pPr>
              <a:lnSpc>
                <a:spcPct val="120000"/>
              </a:lnSpc>
            </a:pPr>
            <a:r>
              <a:rPr lang="de-DE" sz="2800" dirty="0">
                <a:solidFill>
                  <a:srgbClr val="434444"/>
                </a:solidFill>
                <a:latin typeface="Calibri" pitchFamily="34" charset="0"/>
              </a:rPr>
              <a:t>Die Welt begreifen</a:t>
            </a:r>
          </a:p>
          <a:p>
            <a:pPr>
              <a:lnSpc>
                <a:spcPct val="120000"/>
              </a:lnSpc>
            </a:pPr>
            <a:r>
              <a:rPr lang="de-DE" sz="2800" dirty="0">
                <a:solidFill>
                  <a:srgbClr val="434444"/>
                </a:solidFill>
                <a:latin typeface="Calibri" pitchFamily="34" charset="0"/>
              </a:rPr>
              <a:t>Bedeutung der Naturwissenschaften erkennen</a:t>
            </a:r>
            <a:endParaRPr lang="de-AT" sz="2800" dirty="0">
              <a:solidFill>
                <a:srgbClr val="434444"/>
              </a:solidFill>
              <a:latin typeface="Calibri" pitchFamily="34" charset="0"/>
            </a:endParaRPr>
          </a:p>
          <a:p>
            <a:pPr>
              <a:lnSpc>
                <a:spcPct val="150000"/>
              </a:lnSpc>
            </a:pPr>
            <a:endParaRPr lang="de-DE" altLang="de-DE" sz="2000" dirty="0">
              <a:latin typeface="Candara" pitchFamily="34" charset="0"/>
            </a:endParaRPr>
          </a:p>
          <a:p>
            <a:pPr>
              <a:buFont typeface="Wingdings" pitchFamily="2" charset="2"/>
              <a:buNone/>
            </a:pPr>
            <a:endParaRPr lang="de-DE" altLang="de-DE" sz="2800" dirty="0"/>
          </a:p>
        </p:txBody>
      </p:sp>
      <p:pic>
        <p:nvPicPr>
          <p:cNvPr id="6" name="Picture 3" descr="F:\Schule\Bildungsberatung\borg-nonntal-logo-web.png">
            <a:extLst>
              <a:ext uri="{FF2B5EF4-FFF2-40B4-BE49-F238E27FC236}">
                <a16:creationId xmlns:a16="http://schemas.microsoft.com/office/drawing/2014/main" id="{D042CA3B-8259-454D-ABBF-8E651D38550C}"/>
              </a:ext>
            </a:extLst>
          </p:cNvPr>
          <p:cNvPicPr>
            <a:picLocks noChangeAspect="1" noChangeArrowheads="1"/>
          </p:cNvPicPr>
          <p:nvPr/>
        </p:nvPicPr>
        <p:blipFill>
          <a:blip r:embed="rId4" cstate="print"/>
          <a:srcRect/>
          <a:stretch>
            <a:fillRect/>
          </a:stretch>
        </p:blipFill>
        <p:spPr bwMode="auto">
          <a:xfrm>
            <a:off x="7309826" y="275981"/>
            <a:ext cx="1438638" cy="742366"/>
          </a:xfrm>
          <a:prstGeom prst="rect">
            <a:avLst/>
          </a:prstGeom>
          <a:noFill/>
        </p:spPr>
      </p:pic>
      <p:pic>
        <p:nvPicPr>
          <p:cNvPr id="3" name="Grafik 2">
            <a:extLst>
              <a:ext uri="{FF2B5EF4-FFF2-40B4-BE49-F238E27FC236}">
                <a16:creationId xmlns:a16="http://schemas.microsoft.com/office/drawing/2014/main" id="{B7C93D55-4DA8-4AB5-87E2-493875E640B7}"/>
              </a:ext>
            </a:extLst>
          </p:cNvPr>
          <p:cNvPicPr>
            <a:picLocks noChangeAspect="1"/>
          </p:cNvPicPr>
          <p:nvPr/>
        </p:nvPicPr>
        <p:blipFill>
          <a:blip r:embed="rId5"/>
          <a:stretch>
            <a:fillRect/>
          </a:stretch>
        </p:blipFill>
        <p:spPr>
          <a:xfrm>
            <a:off x="2076530" y="4934161"/>
            <a:ext cx="2739136" cy="1268760"/>
          </a:xfrm>
          <a:prstGeom prst="rect">
            <a:avLst/>
          </a:prstGeom>
        </p:spPr>
      </p:pic>
      <p:pic>
        <p:nvPicPr>
          <p:cNvPr id="10" name="Grafik 9">
            <a:extLst>
              <a:ext uri="{FF2B5EF4-FFF2-40B4-BE49-F238E27FC236}">
                <a16:creationId xmlns:a16="http://schemas.microsoft.com/office/drawing/2014/main" id="{A0478B10-B96D-49F5-9BEB-5DD818C9A2F4}"/>
              </a:ext>
            </a:extLst>
          </p:cNvPr>
          <p:cNvPicPr>
            <a:picLocks noChangeAspect="1"/>
          </p:cNvPicPr>
          <p:nvPr/>
        </p:nvPicPr>
        <p:blipFill>
          <a:blip r:embed="rId6"/>
          <a:stretch>
            <a:fillRect/>
          </a:stretch>
        </p:blipFill>
        <p:spPr>
          <a:xfrm>
            <a:off x="395536" y="4934161"/>
            <a:ext cx="1437430" cy="1268760"/>
          </a:xfrm>
          <a:prstGeom prst="rect">
            <a:avLst/>
          </a:prstGeom>
        </p:spPr>
      </p:pic>
      <p:pic>
        <p:nvPicPr>
          <p:cNvPr id="12" name="Grafik 11">
            <a:extLst>
              <a:ext uri="{FF2B5EF4-FFF2-40B4-BE49-F238E27FC236}">
                <a16:creationId xmlns:a16="http://schemas.microsoft.com/office/drawing/2014/main" id="{9A9762B8-6CB4-400F-ABD0-3CFB6A04D44D}"/>
              </a:ext>
            </a:extLst>
          </p:cNvPr>
          <p:cNvPicPr>
            <a:picLocks noChangeAspect="1"/>
          </p:cNvPicPr>
          <p:nvPr/>
        </p:nvPicPr>
        <p:blipFill>
          <a:blip r:embed="rId7"/>
          <a:stretch>
            <a:fillRect/>
          </a:stretch>
        </p:blipFill>
        <p:spPr>
          <a:xfrm>
            <a:off x="4984391" y="4934161"/>
            <a:ext cx="1725361" cy="1303151"/>
          </a:xfrm>
          <a:prstGeom prst="rect">
            <a:avLst/>
          </a:prstGeom>
        </p:spPr>
      </p:pic>
      <p:pic>
        <p:nvPicPr>
          <p:cNvPr id="14" name="Grafik 13">
            <a:extLst>
              <a:ext uri="{FF2B5EF4-FFF2-40B4-BE49-F238E27FC236}">
                <a16:creationId xmlns:a16="http://schemas.microsoft.com/office/drawing/2014/main" id="{5418671D-05E2-4B6A-AF4C-F6B3BF71AE2E}"/>
              </a:ext>
            </a:extLst>
          </p:cNvPr>
          <p:cNvPicPr>
            <a:picLocks noChangeAspect="1"/>
          </p:cNvPicPr>
          <p:nvPr/>
        </p:nvPicPr>
        <p:blipFill>
          <a:blip r:embed="rId8"/>
          <a:stretch>
            <a:fillRect/>
          </a:stretch>
        </p:blipFill>
        <p:spPr>
          <a:xfrm>
            <a:off x="6895775" y="4934162"/>
            <a:ext cx="1748611" cy="1268760"/>
          </a:xfrm>
          <a:prstGeom prst="rect">
            <a:avLst/>
          </a:prstGeom>
        </p:spPr>
      </p:pic>
    </p:spTree>
    <p:custDataLst>
      <p:tags r:id="rId1"/>
    </p:custDataLst>
  </p:cSld>
  <p:clrMapOvr>
    <a:masterClrMapping/>
  </p:clrMapOvr>
  <p:transition spd="slow" advTm="28437"/>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18864" y="1196752"/>
            <a:ext cx="8229600" cy="1143000"/>
          </a:xfrm>
        </p:spPr>
        <p:txBody>
          <a:bodyPr/>
          <a:lstStyle/>
          <a:p>
            <a:r>
              <a:rPr lang="de-AT" dirty="0">
                <a:solidFill>
                  <a:srgbClr val="434444"/>
                </a:solidFill>
              </a:rPr>
              <a:t>NATURWISSENSCHAFTEN</a:t>
            </a:r>
          </a:p>
        </p:txBody>
      </p:sp>
      <p:sp>
        <p:nvSpPr>
          <p:cNvPr id="5123" name="Rectangle 3"/>
          <p:cNvSpPr>
            <a:spLocks noGrp="1" noChangeArrowheads="1"/>
          </p:cNvSpPr>
          <p:nvPr>
            <p:ph idx="1"/>
          </p:nvPr>
        </p:nvSpPr>
        <p:spPr>
          <a:xfrm>
            <a:off x="457200" y="2492896"/>
            <a:ext cx="8435280" cy="3960440"/>
          </a:xfrm>
        </p:spPr>
        <p:txBody>
          <a:bodyPr vert="horz" lIns="91440" tIns="45720" rIns="91440" bIns="45720" rtlCol="0" anchor="t">
            <a:normAutofit fontScale="92500" lnSpcReduction="10000"/>
          </a:bodyPr>
          <a:lstStyle/>
          <a:p>
            <a:pPr>
              <a:lnSpc>
                <a:spcPct val="120000"/>
              </a:lnSpc>
            </a:pPr>
            <a:r>
              <a:rPr lang="de-DE" altLang="de-DE" sz="2800" dirty="0">
                <a:solidFill>
                  <a:srgbClr val="434444"/>
                </a:solidFill>
                <a:latin typeface="Calibri" pitchFamily="34" charset="0"/>
              </a:rPr>
              <a:t>Grundlagen für naturwissenschaftliche und </a:t>
            </a:r>
            <a:br>
              <a:rPr lang="de-DE" altLang="de-DE" sz="2800" dirty="0">
                <a:solidFill>
                  <a:srgbClr val="434444"/>
                </a:solidFill>
                <a:latin typeface="Calibri" pitchFamily="34" charset="0"/>
              </a:rPr>
            </a:br>
            <a:r>
              <a:rPr lang="de-DE" altLang="de-DE" sz="2800" dirty="0">
                <a:solidFill>
                  <a:srgbClr val="434444"/>
                </a:solidFill>
                <a:latin typeface="Calibri" pitchFamily="34" charset="0"/>
              </a:rPr>
              <a:t>medizinische Studien</a:t>
            </a:r>
          </a:p>
          <a:p>
            <a:pPr>
              <a:lnSpc>
                <a:spcPct val="120000"/>
              </a:lnSpc>
            </a:pPr>
            <a:r>
              <a:rPr lang="de-DE" altLang="de-DE" sz="2800" dirty="0">
                <a:solidFill>
                  <a:srgbClr val="434444"/>
                </a:solidFill>
                <a:latin typeface="Calibri" pitchFamily="34" charset="0"/>
              </a:rPr>
              <a:t>Umwelt- und Ernährungsbewusstsein</a:t>
            </a:r>
          </a:p>
          <a:p>
            <a:pPr>
              <a:lnSpc>
                <a:spcPct val="120000"/>
              </a:lnSpc>
            </a:pPr>
            <a:r>
              <a:rPr lang="de-AT" sz="2800" dirty="0">
                <a:solidFill>
                  <a:srgbClr val="434444"/>
                </a:solidFill>
                <a:latin typeface="Calibri" pitchFamily="34" charset="0"/>
              </a:rPr>
              <a:t>Naturwissenschaftliche Fächer: </a:t>
            </a:r>
            <a:br>
              <a:rPr lang="de-AT" sz="2800" dirty="0">
                <a:solidFill>
                  <a:srgbClr val="434444"/>
                </a:solidFill>
                <a:latin typeface="Calibri" pitchFamily="34" charset="0"/>
              </a:rPr>
            </a:br>
            <a:r>
              <a:rPr lang="de-AT" sz="2800" dirty="0">
                <a:solidFill>
                  <a:srgbClr val="434444"/>
                </a:solidFill>
                <a:latin typeface="Calibri" pitchFamily="34" charset="0"/>
              </a:rPr>
              <a:t>Vertiefung in einzelnen Themengebieten, aktuelle Forschung, …</a:t>
            </a:r>
            <a:endParaRPr lang="de-AT" sz="2800" dirty="0">
              <a:solidFill>
                <a:srgbClr val="434444"/>
              </a:solidFill>
              <a:latin typeface="Calibri"/>
              <a:cs typeface="Calibri"/>
            </a:endParaRPr>
          </a:p>
          <a:p>
            <a:pPr>
              <a:lnSpc>
                <a:spcPct val="120000"/>
              </a:lnSpc>
            </a:pPr>
            <a:r>
              <a:rPr lang="de-AT" sz="2800" dirty="0">
                <a:solidFill>
                  <a:srgbClr val="434444"/>
                </a:solidFill>
                <a:latin typeface="Calibri"/>
                <a:cs typeface="Calibri"/>
              </a:rPr>
              <a:t>Naturwissenschaftlicher Laborunterricht und Schülerexperimente in Biologie, Chemie und Physik </a:t>
            </a:r>
            <a:endParaRPr lang="de-AT" sz="2800" dirty="0">
              <a:solidFill>
                <a:srgbClr val="434444"/>
              </a:solidFill>
              <a:latin typeface="Calibri" pitchFamily="34" charset="0"/>
              <a:cs typeface="Calibri"/>
            </a:endParaRPr>
          </a:p>
          <a:p>
            <a:pPr>
              <a:lnSpc>
                <a:spcPct val="150000"/>
              </a:lnSpc>
            </a:pPr>
            <a:endParaRPr lang="de-DE" altLang="de-DE" sz="2000" dirty="0">
              <a:latin typeface="Candara" pitchFamily="34" charset="0"/>
            </a:endParaRPr>
          </a:p>
          <a:p>
            <a:pPr>
              <a:buFont typeface="Wingdings" pitchFamily="2" charset="2"/>
              <a:buNone/>
            </a:pPr>
            <a:endParaRPr lang="de-DE" altLang="de-DE" sz="2800" dirty="0"/>
          </a:p>
        </p:txBody>
      </p:sp>
      <p:pic>
        <p:nvPicPr>
          <p:cNvPr id="7" name="Picture 3" descr="F:\Schule\Bildungsberatung\borg-nonntal-logo-web.png">
            <a:extLst>
              <a:ext uri="{FF2B5EF4-FFF2-40B4-BE49-F238E27FC236}">
                <a16:creationId xmlns:a16="http://schemas.microsoft.com/office/drawing/2014/main" id="{977E31F0-51C2-4716-BB76-BF2367B56B4C}"/>
              </a:ext>
            </a:extLst>
          </p:cNvPr>
          <p:cNvPicPr>
            <a:picLocks noChangeAspect="1" noChangeArrowheads="1"/>
          </p:cNvPicPr>
          <p:nvPr/>
        </p:nvPicPr>
        <p:blipFill>
          <a:blip r:embed="rId4" cstate="print"/>
          <a:srcRect/>
          <a:stretch>
            <a:fillRect/>
          </a:stretch>
        </p:blipFill>
        <p:spPr bwMode="auto">
          <a:xfrm>
            <a:off x="7309826" y="275981"/>
            <a:ext cx="1438638" cy="742366"/>
          </a:xfrm>
          <a:prstGeom prst="rect">
            <a:avLst/>
          </a:prstGeom>
          <a:noFill/>
        </p:spPr>
      </p:pic>
    </p:spTree>
    <p:custDataLst>
      <p:tags r:id="rId1"/>
    </p:custDataLst>
    <p:extLst>
      <p:ext uri="{BB962C8B-B14F-4D97-AF65-F5344CB8AC3E}">
        <p14:creationId xmlns:p14="http://schemas.microsoft.com/office/powerpoint/2010/main" val="2959127140"/>
      </p:ext>
    </p:extLst>
  </p:cSld>
  <p:clrMapOvr>
    <a:masterClrMapping/>
  </p:clrMapOvr>
  <p:transition spd="slow" advTm="28437"/>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18864" y="1196752"/>
            <a:ext cx="8229600" cy="1143000"/>
          </a:xfrm>
        </p:spPr>
        <p:txBody>
          <a:bodyPr/>
          <a:lstStyle/>
          <a:p>
            <a:r>
              <a:rPr lang="de-AT" dirty="0">
                <a:solidFill>
                  <a:srgbClr val="434444"/>
                </a:solidFill>
              </a:rPr>
              <a:t>PROJEKTE</a:t>
            </a:r>
          </a:p>
        </p:txBody>
      </p:sp>
      <p:sp>
        <p:nvSpPr>
          <p:cNvPr id="5123" name="Rectangle 3"/>
          <p:cNvSpPr>
            <a:spLocks noGrp="1" noChangeArrowheads="1"/>
          </p:cNvSpPr>
          <p:nvPr>
            <p:ph idx="1"/>
          </p:nvPr>
        </p:nvSpPr>
        <p:spPr>
          <a:xfrm>
            <a:off x="457200" y="2492896"/>
            <a:ext cx="8435280" cy="4104456"/>
          </a:xfrm>
        </p:spPr>
        <p:txBody>
          <a:bodyPr vert="horz" lIns="91440" tIns="45720" rIns="91440" bIns="45720" rtlCol="0" anchor="t">
            <a:normAutofit lnSpcReduction="10000"/>
          </a:bodyPr>
          <a:lstStyle/>
          <a:p>
            <a:pPr>
              <a:lnSpc>
                <a:spcPct val="120000"/>
              </a:lnSpc>
            </a:pPr>
            <a:r>
              <a:rPr lang="de-AT" sz="2800" dirty="0">
                <a:solidFill>
                  <a:srgbClr val="434444"/>
                </a:solidFill>
                <a:latin typeface="Calibri" pitchFamily="34" charset="0"/>
              </a:rPr>
              <a:t>Meeresbiologische Woche (6. Klasse)</a:t>
            </a:r>
          </a:p>
          <a:p>
            <a:pPr>
              <a:lnSpc>
                <a:spcPct val="120000"/>
              </a:lnSpc>
            </a:pPr>
            <a:r>
              <a:rPr lang="de-AT" sz="2800" dirty="0">
                <a:solidFill>
                  <a:srgbClr val="434444"/>
                </a:solidFill>
                <a:latin typeface="Calibri" pitchFamily="34" charset="0"/>
              </a:rPr>
              <a:t>Green-Days</a:t>
            </a:r>
          </a:p>
          <a:p>
            <a:pPr>
              <a:lnSpc>
                <a:spcPct val="120000"/>
              </a:lnSpc>
            </a:pPr>
            <a:r>
              <a:rPr lang="de-AT" sz="2800" dirty="0">
                <a:solidFill>
                  <a:srgbClr val="434444"/>
                </a:solidFill>
                <a:latin typeface="Calibri" pitchFamily="34" charset="0"/>
              </a:rPr>
              <a:t>DNA-Workshop (8. Klasse)</a:t>
            </a:r>
          </a:p>
          <a:p>
            <a:pPr>
              <a:lnSpc>
                <a:spcPct val="120000"/>
              </a:lnSpc>
            </a:pPr>
            <a:r>
              <a:rPr lang="de-AT" sz="2800" dirty="0">
                <a:solidFill>
                  <a:srgbClr val="434444"/>
                </a:solidFill>
                <a:latin typeface="Calibri" pitchFamily="34" charset="0"/>
              </a:rPr>
              <a:t>Teilnahme an der Schüleruni</a:t>
            </a:r>
          </a:p>
          <a:p>
            <a:pPr>
              <a:lnSpc>
                <a:spcPct val="120000"/>
              </a:lnSpc>
            </a:pPr>
            <a:r>
              <a:rPr lang="de-AT" sz="2800" dirty="0">
                <a:solidFill>
                  <a:srgbClr val="434444"/>
                </a:solidFill>
                <a:latin typeface="Calibri" pitchFamily="34" charset="0"/>
              </a:rPr>
              <a:t>Sparkling Science-Projekte</a:t>
            </a:r>
          </a:p>
          <a:p>
            <a:pPr>
              <a:lnSpc>
                <a:spcPct val="120000"/>
              </a:lnSpc>
            </a:pPr>
            <a:r>
              <a:rPr lang="de-AT" sz="2800" dirty="0">
                <a:solidFill>
                  <a:srgbClr val="434444"/>
                </a:solidFill>
                <a:latin typeface="Calibri" pitchFamily="34" charset="0"/>
              </a:rPr>
              <a:t>Vorträge zu aktuellen Themen</a:t>
            </a:r>
          </a:p>
          <a:p>
            <a:pPr>
              <a:lnSpc>
                <a:spcPct val="120000"/>
              </a:lnSpc>
            </a:pPr>
            <a:r>
              <a:rPr lang="de-AT" sz="2800" dirty="0">
                <a:solidFill>
                  <a:srgbClr val="434444"/>
                </a:solidFill>
                <a:latin typeface="Calibri" pitchFamily="34" charset="0"/>
              </a:rPr>
              <a:t>…</a:t>
            </a:r>
          </a:p>
          <a:p>
            <a:pPr>
              <a:lnSpc>
                <a:spcPct val="120000"/>
              </a:lnSpc>
            </a:pPr>
            <a:endParaRPr lang="de-AT" sz="2800" dirty="0">
              <a:solidFill>
                <a:srgbClr val="434444"/>
              </a:solidFill>
              <a:latin typeface="Calibri" pitchFamily="34" charset="0"/>
            </a:endParaRPr>
          </a:p>
          <a:p>
            <a:pPr>
              <a:lnSpc>
                <a:spcPct val="120000"/>
              </a:lnSpc>
            </a:pPr>
            <a:endParaRPr lang="de-AT" sz="2800" dirty="0">
              <a:solidFill>
                <a:srgbClr val="434444"/>
              </a:solidFill>
              <a:latin typeface="Calibri" pitchFamily="34" charset="0"/>
            </a:endParaRPr>
          </a:p>
          <a:p>
            <a:pPr marL="0" indent="0">
              <a:lnSpc>
                <a:spcPct val="120000"/>
              </a:lnSpc>
              <a:buNone/>
            </a:pPr>
            <a:endParaRPr lang="de-AT" sz="2800" dirty="0">
              <a:latin typeface="Calibri" pitchFamily="34" charset="0"/>
            </a:endParaRPr>
          </a:p>
          <a:p>
            <a:pPr>
              <a:lnSpc>
                <a:spcPct val="150000"/>
              </a:lnSpc>
            </a:pPr>
            <a:endParaRPr lang="de-DE" altLang="de-DE" sz="2000" dirty="0">
              <a:latin typeface="Candara" pitchFamily="34" charset="0"/>
            </a:endParaRPr>
          </a:p>
          <a:p>
            <a:pPr>
              <a:buFont typeface="Wingdings" pitchFamily="2" charset="2"/>
              <a:buNone/>
            </a:pPr>
            <a:endParaRPr lang="de-DE" altLang="de-DE" sz="2800" dirty="0"/>
          </a:p>
        </p:txBody>
      </p:sp>
      <p:pic>
        <p:nvPicPr>
          <p:cNvPr id="8" name="Picture 3" descr="F:\Schule\Bildungsberatung\borg-nonntal-logo-web.png">
            <a:extLst>
              <a:ext uri="{FF2B5EF4-FFF2-40B4-BE49-F238E27FC236}">
                <a16:creationId xmlns:a16="http://schemas.microsoft.com/office/drawing/2014/main" id="{910A9D35-7EA8-4FFE-A1BC-F261A74D09F0}"/>
              </a:ext>
            </a:extLst>
          </p:cNvPr>
          <p:cNvPicPr>
            <a:picLocks noChangeAspect="1" noChangeArrowheads="1"/>
          </p:cNvPicPr>
          <p:nvPr/>
        </p:nvPicPr>
        <p:blipFill>
          <a:blip r:embed="rId4" cstate="print"/>
          <a:srcRect/>
          <a:stretch>
            <a:fillRect/>
          </a:stretch>
        </p:blipFill>
        <p:spPr bwMode="auto">
          <a:xfrm>
            <a:off x="7309826" y="275981"/>
            <a:ext cx="1438638" cy="742366"/>
          </a:xfrm>
          <a:prstGeom prst="rect">
            <a:avLst/>
          </a:prstGeom>
          <a:noFill/>
        </p:spPr>
      </p:pic>
    </p:spTree>
    <p:custDataLst>
      <p:tags r:id="rId1"/>
    </p:custDataLst>
    <p:extLst>
      <p:ext uri="{BB962C8B-B14F-4D97-AF65-F5344CB8AC3E}">
        <p14:creationId xmlns:p14="http://schemas.microsoft.com/office/powerpoint/2010/main" val="1562407207"/>
      </p:ext>
    </p:extLst>
  </p:cSld>
  <p:clrMapOvr>
    <a:masterClrMapping/>
  </p:clrMapOvr>
  <p:transition spd="slow" advTm="28437"/>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18864" y="1196752"/>
            <a:ext cx="8229600" cy="1143000"/>
          </a:xfrm>
        </p:spPr>
        <p:txBody>
          <a:bodyPr/>
          <a:lstStyle/>
          <a:p>
            <a:r>
              <a:rPr lang="de-DE" dirty="0">
                <a:solidFill>
                  <a:srgbClr val="434444"/>
                </a:solidFill>
              </a:rPr>
              <a:t>S</a:t>
            </a:r>
            <a:r>
              <a:rPr lang="de-AT" dirty="0">
                <a:solidFill>
                  <a:srgbClr val="434444"/>
                </a:solidFill>
              </a:rPr>
              <a:t>TUNDENTAFEL</a:t>
            </a:r>
          </a:p>
        </p:txBody>
      </p:sp>
      <p:pic>
        <p:nvPicPr>
          <p:cNvPr id="8" name="Grafik 7">
            <a:extLst>
              <a:ext uri="{FF2B5EF4-FFF2-40B4-BE49-F238E27FC236}">
                <a16:creationId xmlns:a16="http://schemas.microsoft.com/office/drawing/2014/main" id="{39F66E35-69F1-448D-B601-28013A6E6D22}"/>
              </a:ext>
            </a:extLst>
          </p:cNvPr>
          <p:cNvPicPr>
            <a:picLocks noChangeAspect="1"/>
          </p:cNvPicPr>
          <p:nvPr/>
        </p:nvPicPr>
        <p:blipFill>
          <a:blip r:embed="rId4"/>
          <a:stretch>
            <a:fillRect/>
          </a:stretch>
        </p:blipFill>
        <p:spPr>
          <a:xfrm>
            <a:off x="1667350" y="2420888"/>
            <a:ext cx="5759485" cy="3985328"/>
          </a:xfrm>
          <a:prstGeom prst="rect">
            <a:avLst/>
          </a:prstGeom>
        </p:spPr>
      </p:pic>
      <p:pic>
        <p:nvPicPr>
          <p:cNvPr id="9" name="Grafik 8">
            <a:extLst>
              <a:ext uri="{FF2B5EF4-FFF2-40B4-BE49-F238E27FC236}">
                <a16:creationId xmlns:a16="http://schemas.microsoft.com/office/drawing/2014/main" id="{CEC5B7FE-04CC-45F0-9C2C-461EF91611FD}"/>
              </a:ext>
            </a:extLst>
          </p:cNvPr>
          <p:cNvPicPr>
            <a:picLocks noChangeAspect="1"/>
          </p:cNvPicPr>
          <p:nvPr/>
        </p:nvPicPr>
        <p:blipFill>
          <a:blip r:embed="rId5"/>
          <a:stretch>
            <a:fillRect/>
          </a:stretch>
        </p:blipFill>
        <p:spPr>
          <a:xfrm>
            <a:off x="1694397" y="6440344"/>
            <a:ext cx="2524477" cy="295316"/>
          </a:xfrm>
          <a:prstGeom prst="rect">
            <a:avLst/>
          </a:prstGeom>
        </p:spPr>
      </p:pic>
      <p:sp>
        <p:nvSpPr>
          <p:cNvPr id="10" name="Pfeil: nach rechts 9">
            <a:extLst>
              <a:ext uri="{FF2B5EF4-FFF2-40B4-BE49-F238E27FC236}">
                <a16:creationId xmlns:a16="http://schemas.microsoft.com/office/drawing/2014/main" id="{F0E37C26-46B1-4F3D-B7F0-B68C03869778}"/>
              </a:ext>
            </a:extLst>
          </p:cNvPr>
          <p:cNvSpPr/>
          <p:nvPr/>
        </p:nvSpPr>
        <p:spPr>
          <a:xfrm>
            <a:off x="1403648" y="5301208"/>
            <a:ext cx="290749" cy="144016"/>
          </a:xfrm>
          <a:prstGeom prst="rightArrow">
            <a:avLst/>
          </a:prstGeom>
          <a:solidFill>
            <a:srgbClr val="56AED0"/>
          </a:solidFill>
          <a:ln>
            <a:solidFill>
              <a:srgbClr val="56A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Pfeil: nach rechts 10">
            <a:extLst>
              <a:ext uri="{FF2B5EF4-FFF2-40B4-BE49-F238E27FC236}">
                <a16:creationId xmlns:a16="http://schemas.microsoft.com/office/drawing/2014/main" id="{6E6CDF19-E023-477B-9A98-519DE79B6103}"/>
              </a:ext>
            </a:extLst>
          </p:cNvPr>
          <p:cNvSpPr/>
          <p:nvPr/>
        </p:nvSpPr>
        <p:spPr>
          <a:xfrm>
            <a:off x="1403648" y="6093296"/>
            <a:ext cx="290749" cy="144016"/>
          </a:xfrm>
          <a:prstGeom prst="rightArrow">
            <a:avLst/>
          </a:prstGeom>
          <a:solidFill>
            <a:srgbClr val="56AED0"/>
          </a:solidFill>
          <a:ln>
            <a:solidFill>
              <a:srgbClr val="56A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2" name="Picture 3" descr="F:\Schule\Bildungsberatung\borg-nonntal-logo-web.png">
            <a:extLst>
              <a:ext uri="{FF2B5EF4-FFF2-40B4-BE49-F238E27FC236}">
                <a16:creationId xmlns:a16="http://schemas.microsoft.com/office/drawing/2014/main" id="{F01075D6-83F8-4F7A-923C-54B9582DF9AF}"/>
              </a:ext>
            </a:extLst>
          </p:cNvPr>
          <p:cNvPicPr>
            <a:picLocks noChangeAspect="1" noChangeArrowheads="1"/>
          </p:cNvPicPr>
          <p:nvPr/>
        </p:nvPicPr>
        <p:blipFill>
          <a:blip r:embed="rId6" cstate="print"/>
          <a:srcRect/>
          <a:stretch>
            <a:fillRect/>
          </a:stretch>
        </p:blipFill>
        <p:spPr bwMode="auto">
          <a:xfrm>
            <a:off x="7309826" y="275981"/>
            <a:ext cx="1438638" cy="742366"/>
          </a:xfrm>
          <a:prstGeom prst="rect">
            <a:avLst/>
          </a:prstGeom>
          <a:noFill/>
        </p:spPr>
      </p:pic>
    </p:spTree>
    <p:custDataLst>
      <p:tags r:id="rId1"/>
    </p:custDataLst>
    <p:extLst>
      <p:ext uri="{BB962C8B-B14F-4D97-AF65-F5344CB8AC3E}">
        <p14:creationId xmlns:p14="http://schemas.microsoft.com/office/powerpoint/2010/main" val="2107043432"/>
      </p:ext>
    </p:extLst>
  </p:cSld>
  <p:clrMapOvr>
    <a:masterClrMapping/>
  </p:clrMapOvr>
  <p:transition spd="slow" advTm="28437"/>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18864" y="1196752"/>
            <a:ext cx="8229600" cy="1143000"/>
          </a:xfrm>
        </p:spPr>
        <p:txBody>
          <a:bodyPr/>
          <a:lstStyle/>
          <a:p>
            <a:r>
              <a:rPr lang="de-DE" dirty="0">
                <a:solidFill>
                  <a:srgbClr val="434444"/>
                </a:solidFill>
              </a:rPr>
              <a:t>S</a:t>
            </a:r>
            <a:r>
              <a:rPr lang="de-AT" dirty="0">
                <a:solidFill>
                  <a:srgbClr val="434444"/>
                </a:solidFill>
              </a:rPr>
              <a:t>TUNDENTAFEL</a:t>
            </a:r>
          </a:p>
        </p:txBody>
      </p:sp>
      <p:pic>
        <p:nvPicPr>
          <p:cNvPr id="12" name="Grafik 11">
            <a:extLst>
              <a:ext uri="{FF2B5EF4-FFF2-40B4-BE49-F238E27FC236}">
                <a16:creationId xmlns:a16="http://schemas.microsoft.com/office/drawing/2014/main" id="{9556C272-3F03-4D24-B323-D9D12665DF28}"/>
              </a:ext>
            </a:extLst>
          </p:cNvPr>
          <p:cNvPicPr>
            <a:picLocks noChangeAspect="1"/>
          </p:cNvPicPr>
          <p:nvPr/>
        </p:nvPicPr>
        <p:blipFill rotWithShape="1">
          <a:blip r:embed="rId4"/>
          <a:srcRect b="87859"/>
          <a:stretch/>
        </p:blipFill>
        <p:spPr>
          <a:xfrm>
            <a:off x="1656932" y="2226159"/>
            <a:ext cx="5904657" cy="496039"/>
          </a:xfrm>
          <a:prstGeom prst="rect">
            <a:avLst/>
          </a:prstGeom>
        </p:spPr>
      </p:pic>
      <p:pic>
        <p:nvPicPr>
          <p:cNvPr id="13" name="Grafik 12">
            <a:extLst>
              <a:ext uri="{FF2B5EF4-FFF2-40B4-BE49-F238E27FC236}">
                <a16:creationId xmlns:a16="http://schemas.microsoft.com/office/drawing/2014/main" id="{0722A29A-4D8C-4CA5-9A36-C1AB392AFAE9}"/>
              </a:ext>
            </a:extLst>
          </p:cNvPr>
          <p:cNvPicPr>
            <a:picLocks noChangeAspect="1"/>
          </p:cNvPicPr>
          <p:nvPr/>
        </p:nvPicPr>
        <p:blipFill rotWithShape="1">
          <a:blip r:embed="rId5"/>
          <a:srcRect b="20871"/>
          <a:stretch/>
        </p:blipFill>
        <p:spPr>
          <a:xfrm>
            <a:off x="1656933" y="2586199"/>
            <a:ext cx="5904656" cy="4026014"/>
          </a:xfrm>
          <a:prstGeom prst="rect">
            <a:avLst/>
          </a:prstGeom>
        </p:spPr>
      </p:pic>
      <p:pic>
        <p:nvPicPr>
          <p:cNvPr id="14" name="Grafik 13">
            <a:extLst>
              <a:ext uri="{FF2B5EF4-FFF2-40B4-BE49-F238E27FC236}">
                <a16:creationId xmlns:a16="http://schemas.microsoft.com/office/drawing/2014/main" id="{EB17AC54-9A95-403E-B2EA-49999B34027B}"/>
              </a:ext>
            </a:extLst>
          </p:cNvPr>
          <p:cNvPicPr>
            <a:picLocks noChangeAspect="1"/>
          </p:cNvPicPr>
          <p:nvPr/>
        </p:nvPicPr>
        <p:blipFill>
          <a:blip r:embed="rId6"/>
          <a:stretch>
            <a:fillRect/>
          </a:stretch>
        </p:blipFill>
        <p:spPr>
          <a:xfrm>
            <a:off x="1619672" y="6597352"/>
            <a:ext cx="4363059" cy="266737"/>
          </a:xfrm>
          <a:prstGeom prst="rect">
            <a:avLst/>
          </a:prstGeom>
        </p:spPr>
      </p:pic>
      <p:sp>
        <p:nvSpPr>
          <p:cNvPr id="15" name="Pfeil: nach rechts 14">
            <a:extLst>
              <a:ext uri="{FF2B5EF4-FFF2-40B4-BE49-F238E27FC236}">
                <a16:creationId xmlns:a16="http://schemas.microsoft.com/office/drawing/2014/main" id="{F8B15E4A-38AB-4515-A515-6E32297EF3EA}"/>
              </a:ext>
            </a:extLst>
          </p:cNvPr>
          <p:cNvSpPr/>
          <p:nvPr/>
        </p:nvSpPr>
        <p:spPr>
          <a:xfrm>
            <a:off x="1362794" y="3162263"/>
            <a:ext cx="290749" cy="144016"/>
          </a:xfrm>
          <a:prstGeom prst="rightArrow">
            <a:avLst/>
          </a:prstGeom>
          <a:solidFill>
            <a:srgbClr val="56AED0"/>
          </a:solidFill>
          <a:ln>
            <a:solidFill>
              <a:srgbClr val="56A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Pfeil: nach rechts 15">
            <a:extLst>
              <a:ext uri="{FF2B5EF4-FFF2-40B4-BE49-F238E27FC236}">
                <a16:creationId xmlns:a16="http://schemas.microsoft.com/office/drawing/2014/main" id="{3DA8C01F-E025-4DDC-A3A1-1A69685C4067}"/>
              </a:ext>
            </a:extLst>
          </p:cNvPr>
          <p:cNvSpPr/>
          <p:nvPr/>
        </p:nvSpPr>
        <p:spPr>
          <a:xfrm>
            <a:off x="1358451" y="2730215"/>
            <a:ext cx="290749" cy="144016"/>
          </a:xfrm>
          <a:prstGeom prst="rightArrow">
            <a:avLst/>
          </a:prstGeom>
          <a:solidFill>
            <a:srgbClr val="56AED0"/>
          </a:solidFill>
          <a:ln>
            <a:solidFill>
              <a:srgbClr val="56A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Pfeil: nach rechts 16">
            <a:extLst>
              <a:ext uri="{FF2B5EF4-FFF2-40B4-BE49-F238E27FC236}">
                <a16:creationId xmlns:a16="http://schemas.microsoft.com/office/drawing/2014/main" id="{0B250D87-4F83-4C2C-8653-6B2DEED169D3}"/>
              </a:ext>
            </a:extLst>
          </p:cNvPr>
          <p:cNvSpPr/>
          <p:nvPr/>
        </p:nvSpPr>
        <p:spPr>
          <a:xfrm>
            <a:off x="1331640" y="5898567"/>
            <a:ext cx="290749" cy="144016"/>
          </a:xfrm>
          <a:prstGeom prst="rightArrow">
            <a:avLst/>
          </a:prstGeom>
          <a:solidFill>
            <a:srgbClr val="56AED0"/>
          </a:solidFill>
          <a:ln>
            <a:solidFill>
              <a:srgbClr val="56A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8" name="Pfeil: nach rechts 17">
            <a:extLst>
              <a:ext uri="{FF2B5EF4-FFF2-40B4-BE49-F238E27FC236}">
                <a16:creationId xmlns:a16="http://schemas.microsoft.com/office/drawing/2014/main" id="{6375F9FC-DFD4-4421-9BCA-2E09EBD61E27}"/>
              </a:ext>
            </a:extLst>
          </p:cNvPr>
          <p:cNvSpPr/>
          <p:nvPr/>
        </p:nvSpPr>
        <p:spPr>
          <a:xfrm>
            <a:off x="1337102" y="6258607"/>
            <a:ext cx="290749" cy="144016"/>
          </a:xfrm>
          <a:prstGeom prst="rightArrow">
            <a:avLst/>
          </a:prstGeom>
          <a:solidFill>
            <a:srgbClr val="56AED0"/>
          </a:solidFill>
          <a:ln>
            <a:solidFill>
              <a:srgbClr val="56A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9" name="Picture 3" descr="F:\Schule\Bildungsberatung\borg-nonntal-logo-web.png">
            <a:extLst>
              <a:ext uri="{FF2B5EF4-FFF2-40B4-BE49-F238E27FC236}">
                <a16:creationId xmlns:a16="http://schemas.microsoft.com/office/drawing/2014/main" id="{E9103306-125B-44C3-89FA-1318A92B355A}"/>
              </a:ext>
            </a:extLst>
          </p:cNvPr>
          <p:cNvPicPr>
            <a:picLocks noChangeAspect="1" noChangeArrowheads="1"/>
          </p:cNvPicPr>
          <p:nvPr/>
        </p:nvPicPr>
        <p:blipFill>
          <a:blip r:embed="rId7" cstate="print"/>
          <a:srcRect/>
          <a:stretch>
            <a:fillRect/>
          </a:stretch>
        </p:blipFill>
        <p:spPr bwMode="auto">
          <a:xfrm>
            <a:off x="7309826" y="275981"/>
            <a:ext cx="1438638" cy="742366"/>
          </a:xfrm>
          <a:prstGeom prst="rect">
            <a:avLst/>
          </a:prstGeom>
          <a:noFill/>
        </p:spPr>
      </p:pic>
    </p:spTree>
    <p:custDataLst>
      <p:tags r:id="rId1"/>
    </p:custDataLst>
    <p:extLst>
      <p:ext uri="{BB962C8B-B14F-4D97-AF65-F5344CB8AC3E}">
        <p14:creationId xmlns:p14="http://schemas.microsoft.com/office/powerpoint/2010/main" val="3810921361"/>
      </p:ext>
    </p:extLst>
  </p:cSld>
  <p:clrMapOvr>
    <a:masterClrMapping/>
  </p:clrMapOvr>
  <p:transition spd="slow" advTm="28437"/>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46856" y="1268760"/>
            <a:ext cx="8229600" cy="1143000"/>
          </a:xfrm>
        </p:spPr>
        <p:txBody>
          <a:bodyPr/>
          <a:lstStyle/>
          <a:p>
            <a:r>
              <a:rPr lang="de-AT" dirty="0">
                <a:solidFill>
                  <a:srgbClr val="434444"/>
                </a:solidFill>
              </a:rPr>
              <a:t>MOTIVATIONSSCHREIBEN</a:t>
            </a:r>
          </a:p>
        </p:txBody>
      </p:sp>
      <p:sp>
        <p:nvSpPr>
          <p:cNvPr id="5123" name="Rectangle 3"/>
          <p:cNvSpPr>
            <a:spLocks noGrp="1" noChangeArrowheads="1"/>
          </p:cNvSpPr>
          <p:nvPr>
            <p:ph idx="1"/>
          </p:nvPr>
        </p:nvSpPr>
        <p:spPr>
          <a:xfrm>
            <a:off x="457200" y="2492896"/>
            <a:ext cx="8435280" cy="3960440"/>
          </a:xfrm>
        </p:spPr>
        <p:txBody>
          <a:bodyPr vert="horz" lIns="91440" tIns="45720" rIns="91440" bIns="45720" rtlCol="0" anchor="t">
            <a:normAutofit/>
          </a:bodyPr>
          <a:lstStyle/>
          <a:p>
            <a:pPr marL="0" indent="0">
              <a:lnSpc>
                <a:spcPct val="120000"/>
              </a:lnSpc>
              <a:buNone/>
            </a:pPr>
            <a:r>
              <a:rPr lang="de-DE" sz="2800" dirty="0">
                <a:solidFill>
                  <a:srgbClr val="56AED0"/>
                </a:solidFill>
                <a:latin typeface="Calibri" pitchFamily="34" charset="0"/>
              </a:rPr>
              <a:t>Stelle dich kurz vor und schreibe, warum du dich für den NAWI-Zweig am BORG Nonntal interessierst!</a:t>
            </a:r>
            <a:endParaRPr lang="de-AT" sz="2800" dirty="0">
              <a:solidFill>
                <a:srgbClr val="56AED0"/>
              </a:solidFill>
              <a:latin typeface="Calibri" pitchFamily="34" charset="0"/>
            </a:endParaRPr>
          </a:p>
          <a:p>
            <a:pPr marL="0" indent="0">
              <a:lnSpc>
                <a:spcPct val="150000"/>
              </a:lnSpc>
              <a:buNone/>
            </a:pPr>
            <a:endParaRPr lang="de-DE" altLang="de-DE" sz="2000" dirty="0">
              <a:latin typeface="Candara" pitchFamily="34" charset="0"/>
            </a:endParaRPr>
          </a:p>
          <a:p>
            <a:pPr>
              <a:buFont typeface="Wingdings" pitchFamily="2" charset="2"/>
              <a:buNone/>
            </a:pPr>
            <a:r>
              <a:rPr lang="de-DE" altLang="de-DE" sz="2800" dirty="0">
                <a:solidFill>
                  <a:srgbClr val="434444"/>
                </a:solidFill>
              </a:rPr>
              <a:t>Länge: max. eine A4-Seite</a:t>
            </a:r>
          </a:p>
          <a:p>
            <a:pPr>
              <a:buFont typeface="Wingdings" pitchFamily="2" charset="2"/>
              <a:buNone/>
            </a:pPr>
            <a:r>
              <a:rPr lang="de-DE" altLang="de-DE" sz="2800" dirty="0">
                <a:solidFill>
                  <a:srgbClr val="434444"/>
                </a:solidFill>
              </a:rPr>
              <a:t>Abgabe: im Sekretariat (mit deinem Zeugnis)</a:t>
            </a:r>
          </a:p>
          <a:p>
            <a:pPr>
              <a:buFont typeface="Wingdings" pitchFamily="2" charset="2"/>
              <a:buNone/>
            </a:pPr>
            <a:endParaRPr lang="de-DE" altLang="de-DE" sz="2800" dirty="0"/>
          </a:p>
          <a:p>
            <a:pPr>
              <a:buFont typeface="Wingdings" pitchFamily="2" charset="2"/>
              <a:buNone/>
            </a:pPr>
            <a:r>
              <a:rPr lang="de-DE" altLang="de-DE" sz="2800" dirty="0">
                <a:solidFill>
                  <a:srgbClr val="56AED0"/>
                </a:solidFill>
              </a:rPr>
              <a:t>Wir freuen uns darauf, dich kennenzulernen!</a:t>
            </a:r>
          </a:p>
        </p:txBody>
      </p:sp>
      <p:pic>
        <p:nvPicPr>
          <p:cNvPr id="10" name="Picture 3" descr="F:\Schule\Bildungsberatung\borg-nonntal-logo-web.png">
            <a:extLst>
              <a:ext uri="{FF2B5EF4-FFF2-40B4-BE49-F238E27FC236}">
                <a16:creationId xmlns:a16="http://schemas.microsoft.com/office/drawing/2014/main" id="{9F035324-2625-4B4E-99B7-B1E55F8DF1A0}"/>
              </a:ext>
            </a:extLst>
          </p:cNvPr>
          <p:cNvPicPr>
            <a:picLocks noChangeAspect="1" noChangeArrowheads="1"/>
          </p:cNvPicPr>
          <p:nvPr/>
        </p:nvPicPr>
        <p:blipFill>
          <a:blip r:embed="rId4" cstate="print"/>
          <a:srcRect/>
          <a:stretch>
            <a:fillRect/>
          </a:stretch>
        </p:blipFill>
        <p:spPr bwMode="auto">
          <a:xfrm>
            <a:off x="7309826" y="275981"/>
            <a:ext cx="1438638" cy="742366"/>
          </a:xfrm>
          <a:prstGeom prst="rect">
            <a:avLst/>
          </a:prstGeom>
          <a:noFill/>
        </p:spPr>
      </p:pic>
    </p:spTree>
    <p:custDataLst>
      <p:tags r:id="rId1"/>
    </p:custDataLst>
    <p:extLst>
      <p:ext uri="{BB962C8B-B14F-4D97-AF65-F5344CB8AC3E}">
        <p14:creationId xmlns:p14="http://schemas.microsoft.com/office/powerpoint/2010/main" val="2156130735"/>
      </p:ext>
    </p:extLst>
  </p:cSld>
  <p:clrMapOvr>
    <a:masterClrMapping/>
  </p:clrMapOvr>
  <p:transition spd="slow" advTm="28437"/>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7544" y="4149080"/>
            <a:ext cx="8229600" cy="1143000"/>
          </a:xfrm>
        </p:spPr>
        <p:txBody>
          <a:bodyPr>
            <a:normAutofit fontScale="90000"/>
          </a:bodyPr>
          <a:lstStyle/>
          <a:p>
            <a:pPr fontAlgn="auto">
              <a:spcAft>
                <a:spcPts val="0"/>
              </a:spcAft>
              <a:defRPr/>
            </a:pPr>
            <a:r>
              <a:rPr lang="de-DE" altLang="de-DE" dirty="0">
                <a:solidFill>
                  <a:srgbClr val="56AED0"/>
                </a:solidFill>
                <a:latin typeface="Calibri" pitchFamily="34" charset="0"/>
              </a:rPr>
              <a:t>Vielen Dank für Ihre Aufmerksamkeit! </a:t>
            </a:r>
          </a:p>
        </p:txBody>
      </p:sp>
      <p:pic>
        <p:nvPicPr>
          <p:cNvPr id="7" name="Picture 3" descr="F:\Schule\Bildungsberatung\borg-nonntal-logo-web.png"/>
          <p:cNvPicPr>
            <a:picLocks noChangeAspect="1" noChangeArrowheads="1"/>
          </p:cNvPicPr>
          <p:nvPr/>
        </p:nvPicPr>
        <p:blipFill>
          <a:blip r:embed="rId3" cstate="print"/>
          <a:srcRect/>
          <a:stretch>
            <a:fillRect/>
          </a:stretch>
        </p:blipFill>
        <p:spPr bwMode="auto">
          <a:xfrm>
            <a:off x="2764142" y="1844824"/>
            <a:ext cx="3636404" cy="1876456"/>
          </a:xfrm>
          <a:prstGeom prst="rect">
            <a:avLst/>
          </a:prstGeom>
          <a:noFill/>
        </p:spPr>
      </p:pic>
    </p:spTree>
    <p:custDataLst>
      <p:tags r:id="rId1"/>
    </p:custDataLst>
  </p:cSld>
  <p:clrMapOvr>
    <a:masterClrMapping/>
  </p:clrMapOvr>
  <p:transition spd="slow" advTm="10689"/>
</p:sld>
</file>

<file path=ppt/tags/tag1.xml><?xml version="1.0" encoding="utf-8"?>
<p:tagLst xmlns:a="http://schemas.openxmlformats.org/drawingml/2006/main" xmlns:r="http://schemas.openxmlformats.org/officeDocument/2006/relationships" xmlns:p="http://schemas.openxmlformats.org/presentationml/2006/main">
  <p:tag name="TIMING" val="|1.2|2.5|5.2|4.7|5.2"/>
</p:tagLst>
</file>

<file path=ppt/tags/tag2.xml><?xml version="1.0" encoding="utf-8"?>
<p:tagLst xmlns:a="http://schemas.openxmlformats.org/drawingml/2006/main" xmlns:r="http://schemas.openxmlformats.org/officeDocument/2006/relationships" xmlns:p="http://schemas.openxmlformats.org/presentationml/2006/main">
  <p:tag name="TIMING" val="|1.2|2.5|5.2|4.7|5.2"/>
</p:tagLst>
</file>

<file path=ppt/tags/tag3.xml><?xml version="1.0" encoding="utf-8"?>
<p:tagLst xmlns:a="http://schemas.openxmlformats.org/drawingml/2006/main" xmlns:r="http://schemas.openxmlformats.org/officeDocument/2006/relationships" xmlns:p="http://schemas.openxmlformats.org/presentationml/2006/main">
  <p:tag name="TIMING" val="|1.2|2.5|5.2|4.7|5.2"/>
</p:tagLst>
</file>

<file path=ppt/tags/tag4.xml><?xml version="1.0" encoding="utf-8"?>
<p:tagLst xmlns:a="http://schemas.openxmlformats.org/drawingml/2006/main" xmlns:r="http://schemas.openxmlformats.org/officeDocument/2006/relationships" xmlns:p="http://schemas.openxmlformats.org/presentationml/2006/main">
  <p:tag name="TIMING" val="|1.2|2.5|5.2|4.7|5.2"/>
</p:tagLst>
</file>

<file path=ppt/tags/tag5.xml><?xml version="1.0" encoding="utf-8"?>
<p:tagLst xmlns:a="http://schemas.openxmlformats.org/drawingml/2006/main" xmlns:r="http://schemas.openxmlformats.org/officeDocument/2006/relationships" xmlns:p="http://schemas.openxmlformats.org/presentationml/2006/main">
  <p:tag name="TIMING" val="|1.2|2.5|5.2|4.7|5.2"/>
</p:tagLst>
</file>

<file path=ppt/tags/tag6.xml><?xml version="1.0" encoding="utf-8"?>
<p:tagLst xmlns:a="http://schemas.openxmlformats.org/drawingml/2006/main" xmlns:r="http://schemas.openxmlformats.org/officeDocument/2006/relationships" xmlns:p="http://schemas.openxmlformats.org/presentationml/2006/main">
  <p:tag name="TIMING" val="|1.2|2.5|5.2|4.7|5.2"/>
</p:tagLst>
</file>

<file path=ppt/tags/tag7.xml><?xml version="1.0" encoding="utf-8"?>
<p:tagLst xmlns:a="http://schemas.openxmlformats.org/drawingml/2006/main" xmlns:r="http://schemas.openxmlformats.org/officeDocument/2006/relationships" xmlns:p="http://schemas.openxmlformats.org/presentationml/2006/main">
  <p:tag name="TIMING" val="|1.2|2.5|5.2|4.7|5.2"/>
</p:tagLst>
</file>

<file path=ppt/tags/tag8.xml><?xml version="1.0" encoding="utf-8"?>
<p:tagLst xmlns:a="http://schemas.openxmlformats.org/drawingml/2006/main" xmlns:r="http://schemas.openxmlformats.org/officeDocument/2006/relationships" xmlns:p="http://schemas.openxmlformats.org/presentationml/2006/main">
  <p:tag name="TIMING" val="|1"/>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DC10F0188B6484588E946C895BF72B2" ma:contentTypeVersion="7" ma:contentTypeDescription="Ein neues Dokument erstellen." ma:contentTypeScope="" ma:versionID="da318ec7b289d3589fb067913a2d161d">
  <xsd:schema xmlns:xsd="http://www.w3.org/2001/XMLSchema" xmlns:xs="http://www.w3.org/2001/XMLSchema" xmlns:p="http://schemas.microsoft.com/office/2006/metadata/properties" xmlns:ns2="7e2b1dae-83ed-4464-8279-0ae677fa09b7" targetNamespace="http://schemas.microsoft.com/office/2006/metadata/properties" ma:root="true" ma:fieldsID="b2462a5744da0b62e502a9d3f234bf0b" ns2:_="">
    <xsd:import namespace="7e2b1dae-83ed-4464-8279-0ae677fa09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2b1dae-83ed-4464-8279-0ae677fa09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FF6B9E-F4EE-44FF-9C68-1E0C8962F9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2b1dae-83ed-4464-8279-0ae677fa09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38DB66C-A1E8-41F0-8878-578CEDE478C4}">
  <ds:schemaRefs>
    <ds:schemaRef ds:uri="http://schemas.microsoft.com/office/2006/documentManagement/types"/>
    <ds:schemaRef ds:uri="http://www.w3.org/XML/1998/namespace"/>
    <ds:schemaRef ds:uri="http://purl.org/dc/terms/"/>
    <ds:schemaRef ds:uri="7e2b1dae-83ed-4464-8279-0ae677fa09b7"/>
    <ds:schemaRef ds:uri="http://purl.org/dc/elements/1.1/"/>
    <ds:schemaRef ds:uri="http://purl.org/dc/dcmitype/"/>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F8CC1755-E2F7-4184-BDC8-AE1F81ED5E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341</Words>
  <Application>Microsoft Office PowerPoint</Application>
  <PresentationFormat>Bildschirmpräsentation (4:3)</PresentationFormat>
  <Paragraphs>42</Paragraphs>
  <Slides>8</Slides>
  <Notes>6</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8</vt:i4>
      </vt:variant>
    </vt:vector>
  </HeadingPairs>
  <TitlesOfParts>
    <vt:vector size="15" baseType="lpstr">
      <vt:lpstr>Arial</vt:lpstr>
      <vt:lpstr>Calibri</vt:lpstr>
      <vt:lpstr>Candara</vt:lpstr>
      <vt:lpstr>Corbel</vt:lpstr>
      <vt:lpstr>Times New Roman</vt:lpstr>
      <vt:lpstr>Wingdings</vt:lpstr>
      <vt:lpstr>Larissa-Design</vt:lpstr>
      <vt:lpstr>NATURWISSENSCHAFTEN</vt:lpstr>
      <vt:lpstr>NATURWISSENSCHAFTEN</vt:lpstr>
      <vt:lpstr>NATURWISSENSCHAFTEN</vt:lpstr>
      <vt:lpstr>PROJEKTE</vt:lpstr>
      <vt:lpstr>STUNDENTAFEL</vt:lpstr>
      <vt:lpstr>STUNDENTAFEL</vt:lpstr>
      <vt:lpstr>MOTIVATIONSSCHREIBEN</vt:lpstr>
      <vt:lpstr>Vielen Dank für Ihre Aufmerksamkeit! </vt:lpstr>
    </vt:vector>
  </TitlesOfParts>
  <Company>BORG-Nonntal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Reinhold Kletzander</dc:creator>
  <cp:lastModifiedBy>Mag. Bauer Barbara,</cp:lastModifiedBy>
  <cp:revision>94</cp:revision>
  <dcterms:created xsi:type="dcterms:W3CDTF">2009-12-09T12:36:08Z</dcterms:created>
  <dcterms:modified xsi:type="dcterms:W3CDTF">2021-12-01T18:11:03Z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0x0101006DC10F0188B6484588E946C895BF72B2</vt:lpwstr>
  </property>
</Properties>
</file>