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64" r:id="rId8"/>
    <p:sldId id="266" r:id="rId9"/>
    <p:sldId id="265" r:id="rId10"/>
    <p:sldId id="259" r:id="rId11"/>
    <p:sldId id="268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CFF3C-0FA7-4EFA-9EF5-0304540C52FF}" v="2" dt="2023-12-06T08:08:20.875"/>
    <p1510:client id="{BFE6B676-FE53-4B1C-807D-280F7157AA87}" v="15" dt="2023-12-06T07:15:16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dlbacher Elly" userId="S::kendlbacher.elly@borgnonntal.at::4d97efaf-6b30-40c0-8470-aa64d76d9772" providerId="AD" clId="Web-{359CFF3C-0FA7-4EFA-9EF5-0304540C52FF}"/>
    <pc:docChg chg="modSld sldOrd">
      <pc:chgData name="Kendlbacher Elly" userId="S::kendlbacher.elly@borgnonntal.at::4d97efaf-6b30-40c0-8470-aa64d76d9772" providerId="AD" clId="Web-{359CFF3C-0FA7-4EFA-9EF5-0304540C52FF}" dt="2023-12-06T08:08:20.875" v="4"/>
      <pc:docMkLst>
        <pc:docMk/>
      </pc:docMkLst>
      <pc:sldChg chg="addSp delSp modSp mod setBg setClrOvrMap">
        <pc:chgData name="Kendlbacher Elly" userId="S::kendlbacher.elly@borgnonntal.at::4d97efaf-6b30-40c0-8470-aa64d76d9772" providerId="AD" clId="Web-{359CFF3C-0FA7-4EFA-9EF5-0304540C52FF}" dt="2023-12-06T07:26:54.394" v="2"/>
        <pc:sldMkLst>
          <pc:docMk/>
          <pc:sldMk cId="905918491" sldId="261"/>
        </pc:sldMkLst>
        <pc:spChg chg="mod">
          <ac:chgData name="Kendlbacher Elly" userId="S::kendlbacher.elly@borgnonntal.at::4d97efaf-6b30-40c0-8470-aa64d76d9772" providerId="AD" clId="Web-{359CFF3C-0FA7-4EFA-9EF5-0304540C52FF}" dt="2023-12-06T07:26:54.394" v="2"/>
          <ac:spMkLst>
            <pc:docMk/>
            <pc:sldMk cId="905918491" sldId="261"/>
            <ac:spMk id="2" creationId="{3BEB06BB-3EB4-4CC7-9939-4827BECCFB9C}"/>
          </ac:spMkLst>
        </pc:spChg>
        <pc:spChg chg="mod ord">
          <ac:chgData name="Kendlbacher Elly" userId="S::kendlbacher.elly@borgnonntal.at::4d97efaf-6b30-40c0-8470-aa64d76d9772" providerId="AD" clId="Web-{359CFF3C-0FA7-4EFA-9EF5-0304540C52FF}" dt="2023-12-06T07:26:54.394" v="2"/>
          <ac:spMkLst>
            <pc:docMk/>
            <pc:sldMk cId="905918491" sldId="261"/>
            <ac:spMk id="3" creationId="{BCC277C0-17F9-4AF0-9339-D21F8588A72E}"/>
          </ac:spMkLst>
        </pc:spChg>
        <pc:spChg chg="add del">
          <ac:chgData name="Kendlbacher Elly" userId="S::kendlbacher.elly@borgnonntal.at::4d97efaf-6b30-40c0-8470-aa64d76d9772" providerId="AD" clId="Web-{359CFF3C-0FA7-4EFA-9EF5-0304540C52FF}" dt="2023-12-06T07:26:54.394" v="2"/>
          <ac:spMkLst>
            <pc:docMk/>
            <pc:sldMk cId="905918491" sldId="261"/>
            <ac:spMk id="26" creationId="{ED4D6CE2-C4FB-4B4D-991A-84C9705CD762}"/>
          </ac:spMkLst>
        </pc:spChg>
        <pc:spChg chg="add del">
          <ac:chgData name="Kendlbacher Elly" userId="S::kendlbacher.elly@borgnonntal.at::4d97efaf-6b30-40c0-8470-aa64d76d9772" providerId="AD" clId="Web-{359CFF3C-0FA7-4EFA-9EF5-0304540C52FF}" dt="2023-12-06T07:26:54.378" v="1"/>
          <ac:spMkLst>
            <pc:docMk/>
            <pc:sldMk cId="905918491" sldId="261"/>
            <ac:spMk id="33" creationId="{114C78B5-EC6B-4A39-8860-705100867457}"/>
          </ac:spMkLst>
        </pc:spChg>
        <pc:grpChg chg="add del">
          <ac:chgData name="Kendlbacher Elly" userId="S::kendlbacher.elly@borgnonntal.at::4d97efaf-6b30-40c0-8470-aa64d76d9772" providerId="AD" clId="Web-{359CFF3C-0FA7-4EFA-9EF5-0304540C52FF}" dt="2023-12-06T07:26:54.378" v="1"/>
          <ac:grpSpMkLst>
            <pc:docMk/>
            <pc:sldMk cId="905918491" sldId="261"/>
            <ac:grpSpMk id="35" creationId="{A50943B0-FDF7-4C2C-B784-9208C945A8C3}"/>
          </ac:grpSpMkLst>
        </pc:grpChg>
        <pc:picChg chg="mod">
          <ac:chgData name="Kendlbacher Elly" userId="S::kendlbacher.elly@borgnonntal.at::4d97efaf-6b30-40c0-8470-aa64d76d9772" providerId="AD" clId="Web-{359CFF3C-0FA7-4EFA-9EF5-0304540C52FF}" dt="2023-12-06T07:26:54.394" v="2"/>
          <ac:picMkLst>
            <pc:docMk/>
            <pc:sldMk cId="905918491" sldId="261"/>
            <ac:picMk id="6" creationId="{43F04C6F-415F-6375-DD60-0A021FC0ED07}"/>
          </ac:picMkLst>
        </pc:picChg>
        <pc:picChg chg="mod ord">
          <ac:chgData name="Kendlbacher Elly" userId="S::kendlbacher.elly@borgnonntal.at::4d97efaf-6b30-40c0-8470-aa64d76d9772" providerId="AD" clId="Web-{359CFF3C-0FA7-4EFA-9EF5-0304540C52FF}" dt="2023-12-06T07:26:54.394" v="2"/>
          <ac:picMkLst>
            <pc:docMk/>
            <pc:sldMk cId="905918491" sldId="261"/>
            <ac:picMk id="8" creationId="{9473F481-CAD9-93AD-10D9-C2C7D1D1FC84}"/>
          </ac:picMkLst>
        </pc:picChg>
        <pc:picChg chg="mod">
          <ac:chgData name="Kendlbacher Elly" userId="S::kendlbacher.elly@borgnonntal.at::4d97efaf-6b30-40c0-8470-aa64d76d9772" providerId="AD" clId="Web-{359CFF3C-0FA7-4EFA-9EF5-0304540C52FF}" dt="2023-12-06T07:26:54.394" v="2"/>
          <ac:picMkLst>
            <pc:docMk/>
            <pc:sldMk cId="905918491" sldId="261"/>
            <ac:picMk id="9" creationId="{B92B5CB1-EBA8-B1D7-6E1A-A68B38669700}"/>
          </ac:picMkLst>
        </pc:picChg>
        <pc:cxnChg chg="add del">
          <ac:chgData name="Kendlbacher Elly" userId="S::kendlbacher.elly@borgnonntal.at::4d97efaf-6b30-40c0-8470-aa64d76d9772" providerId="AD" clId="Web-{359CFF3C-0FA7-4EFA-9EF5-0304540C52FF}" dt="2023-12-06T07:26:54.394" v="2"/>
          <ac:cxnSpMkLst>
            <pc:docMk/>
            <pc:sldMk cId="905918491" sldId="261"/>
            <ac:cxnSpMk id="28" creationId="{11A9DAB5-E11B-41CA-85F3-20711F79027B}"/>
          </ac:cxnSpMkLst>
        </pc:cxnChg>
        <pc:cxnChg chg="add">
          <ac:chgData name="Kendlbacher Elly" userId="S::kendlbacher.elly@borgnonntal.at::4d97efaf-6b30-40c0-8470-aa64d76d9772" providerId="AD" clId="Web-{359CFF3C-0FA7-4EFA-9EF5-0304540C52FF}" dt="2023-12-06T07:26:54.394" v="2"/>
          <ac:cxnSpMkLst>
            <pc:docMk/>
            <pc:sldMk cId="905918491" sldId="261"/>
            <ac:cxnSpMk id="39" creationId="{1503BFE4-729B-D9D0-C17B-501E6AF1127A}"/>
          </ac:cxnSpMkLst>
        </pc:cxnChg>
      </pc:sldChg>
      <pc:sldChg chg="ord">
        <pc:chgData name="Kendlbacher Elly" userId="S::kendlbacher.elly@borgnonntal.at::4d97efaf-6b30-40c0-8470-aa64d76d9772" providerId="AD" clId="Web-{359CFF3C-0FA7-4EFA-9EF5-0304540C52FF}" dt="2023-12-06T08:08:20.875" v="4"/>
        <pc:sldMkLst>
          <pc:docMk/>
          <pc:sldMk cId="4271258657" sldId="266"/>
        </pc:sldMkLst>
      </pc:sldChg>
    </pc:docChg>
  </pc:docChgLst>
  <pc:docChgLst>
    <pc:chgData name="Oberascher Lara" userId="S::oberascher.lara@borgnonntal.at::ba732bfc-9503-4e8c-a34f-3406534e2213" providerId="AD" clId="Web-{BFE6B676-FE53-4B1C-807D-280F7157AA87}"/>
    <pc:docChg chg="modSld">
      <pc:chgData name="Oberascher Lara" userId="S::oberascher.lara@borgnonntal.at::ba732bfc-9503-4e8c-a34f-3406534e2213" providerId="AD" clId="Web-{BFE6B676-FE53-4B1C-807D-280F7157AA87}" dt="2023-12-06T07:15:16.649" v="11" actId="1076"/>
      <pc:docMkLst>
        <pc:docMk/>
      </pc:docMkLst>
      <pc:sldChg chg="addSp delSp modSp">
        <pc:chgData name="Oberascher Lara" userId="S::oberascher.lara@borgnonntal.at::ba732bfc-9503-4e8c-a34f-3406534e2213" providerId="AD" clId="Web-{BFE6B676-FE53-4B1C-807D-280F7157AA87}" dt="2023-12-06T07:15:16.649" v="11" actId="1076"/>
        <pc:sldMkLst>
          <pc:docMk/>
          <pc:sldMk cId="905918491" sldId="261"/>
        </pc:sldMkLst>
        <pc:picChg chg="del">
          <ac:chgData name="Oberascher Lara" userId="S::oberascher.lara@borgnonntal.at::ba732bfc-9503-4e8c-a34f-3406534e2213" providerId="AD" clId="Web-{BFE6B676-FE53-4B1C-807D-280F7157AA87}" dt="2023-12-06T07:15:01.133" v="4"/>
          <ac:picMkLst>
            <pc:docMk/>
            <pc:sldMk cId="905918491" sldId="261"/>
            <ac:picMk id="4" creationId="{0D6F5DCB-705D-4C33-BCEC-36963271AB32}"/>
          </ac:picMkLst>
        </pc:picChg>
        <pc:picChg chg="del">
          <ac:chgData name="Oberascher Lara" userId="S::oberascher.lara@borgnonntal.at::ba732bfc-9503-4e8c-a34f-3406534e2213" providerId="AD" clId="Web-{BFE6B676-FE53-4B1C-807D-280F7157AA87}" dt="2023-12-06T07:15:01.164" v="5"/>
          <ac:picMkLst>
            <pc:docMk/>
            <pc:sldMk cId="905918491" sldId="261"/>
            <ac:picMk id="5" creationId="{8D8FA75B-F374-4C2E-9574-3AF65EDBF260}"/>
          </ac:picMkLst>
        </pc:picChg>
        <pc:picChg chg="add mod">
          <ac:chgData name="Oberascher Lara" userId="S::oberascher.lara@borgnonntal.at::ba732bfc-9503-4e8c-a34f-3406534e2213" providerId="AD" clId="Web-{BFE6B676-FE53-4B1C-807D-280F7157AA87}" dt="2023-12-06T07:15:16.649" v="11" actId="1076"/>
          <ac:picMkLst>
            <pc:docMk/>
            <pc:sldMk cId="905918491" sldId="261"/>
            <ac:picMk id="6" creationId="{43F04C6F-415F-6375-DD60-0A021FC0ED07}"/>
          </ac:picMkLst>
        </pc:picChg>
        <pc:picChg chg="del">
          <ac:chgData name="Oberascher Lara" userId="S::oberascher.lara@borgnonntal.at::ba732bfc-9503-4e8c-a34f-3406534e2213" providerId="AD" clId="Web-{BFE6B676-FE53-4B1C-807D-280F7157AA87}" dt="2023-12-06T07:13:37.442" v="0"/>
          <ac:picMkLst>
            <pc:docMk/>
            <pc:sldMk cId="905918491" sldId="261"/>
            <ac:picMk id="7" creationId="{373D2A44-97E4-4BD9-9E7E-27DE3948F15E}"/>
          </ac:picMkLst>
        </pc:picChg>
        <pc:picChg chg="add mod">
          <ac:chgData name="Oberascher Lara" userId="S::oberascher.lara@borgnonntal.at::ba732bfc-9503-4e8c-a34f-3406534e2213" providerId="AD" clId="Web-{BFE6B676-FE53-4B1C-807D-280F7157AA87}" dt="2023-12-06T07:15:09.555" v="8" actId="14100"/>
          <ac:picMkLst>
            <pc:docMk/>
            <pc:sldMk cId="905918491" sldId="261"/>
            <ac:picMk id="8" creationId="{9473F481-CAD9-93AD-10D9-C2C7D1D1FC84}"/>
          </ac:picMkLst>
        </pc:picChg>
        <pc:picChg chg="add mod">
          <ac:chgData name="Oberascher Lara" userId="S::oberascher.lara@borgnonntal.at::ba732bfc-9503-4e8c-a34f-3406534e2213" providerId="AD" clId="Web-{BFE6B676-FE53-4B1C-807D-280F7157AA87}" dt="2023-12-06T07:15:06.337" v="7" actId="14100"/>
          <ac:picMkLst>
            <pc:docMk/>
            <pc:sldMk cId="905918491" sldId="261"/>
            <ac:picMk id="9" creationId="{B92B5CB1-EBA8-B1D7-6E1A-A68B386697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D22B7-5690-4074-AE41-3C5DB8037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3BC084-C0E9-4E53-8F2E-5FEB3A14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7A3DF9-8094-4BA2-982E-461507D2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341B35-BE03-47E4-9063-F1E1E344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5B4DB2-C974-43EF-B1EF-D7A3C84A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12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01B01-D615-44C3-A864-25A45F61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7E0E8F-4A17-4F73-9078-21FC0C45C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9D8227-00DA-4497-BB2E-7909D384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6C339F-AD18-43FA-A446-90385B4C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8E4575-8024-4A96-8AB3-ED380576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75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B3644D-140E-44A1-BAF9-BAB88D9F1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23340-272B-472A-84CA-F68E94D57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4DE72A-CE93-4DBA-8C62-D174E30D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05F354-6139-4F68-AA83-1D557FAD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9E2C6-EF1B-41E4-AE6A-96AF7559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70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AD383-9170-428A-B2D3-74197A0B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8288FE-64B5-4D4D-A0E0-CBFE65317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47F367-7D2A-461A-ADF2-4D3924A3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044C00-9177-4454-BB57-049549AF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1D352B-5006-42A2-B2C6-08D93EC3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Schild, Ende, Front, sitzend enthält.&#10;&#10;Automatisch generierte Beschreibung">
            <a:extLst>
              <a:ext uri="{FF2B5EF4-FFF2-40B4-BE49-F238E27FC236}">
                <a16:creationId xmlns:a16="http://schemas.microsoft.com/office/drawing/2014/main" id="{A191E479-B90C-4839-9E64-F95A165E9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2" y="5969725"/>
            <a:ext cx="1678627" cy="8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8EA16-D251-4EAB-AD85-BFEADD46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3898AD-5BEC-47AE-A075-4D7CF7740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E98010-9C13-437E-A1E4-37C98700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BC039D-76E8-4725-B604-E49D0C3D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95B5AC-F99A-421F-8873-FA30CAC0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Schild, Ende, Front, sitzend enthält.&#10;&#10;Automatisch generierte Beschreibung">
            <a:extLst>
              <a:ext uri="{FF2B5EF4-FFF2-40B4-BE49-F238E27FC236}">
                <a16:creationId xmlns:a16="http://schemas.microsoft.com/office/drawing/2014/main" id="{F31D2383-7C7C-4F2F-93AA-9C4D45A75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46" y="5940566"/>
            <a:ext cx="1777905" cy="9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811BA-E249-4343-B7B4-338A7151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926657-2061-4EF8-A7EF-2012EF728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090B8D-8262-4702-9267-C221816B7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B00BF9-410A-438F-8E12-FBA5697E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39A06D-055E-4828-A14E-D1F10304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E39FAB-EC41-41F2-98C5-3CE6567B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3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4F61C-39D0-4BAD-9769-596365A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F43CCC-48C0-46F9-AD54-11B9975E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FAD250-6101-4DFF-81BD-11BE0968D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56A9AC-4A90-408C-9B88-0D726D368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9B3C0B-80FE-40B7-B252-552BE5804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075EF77-CE3E-4249-B6D4-4437003C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DFD9A08-2D74-43F6-88DA-E1C3AFF8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957B9F-21CA-4C51-942F-94FBEEA0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98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EAF98-75F6-47E0-B784-0755BDD2C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C0C3C3-92E1-4B6D-A29F-02DA0D6ED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2D5257-3AC6-47AD-B439-EA3554A2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9328F1-4FD8-4E7F-B3C0-FB879E8D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96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10AA5C-5060-463C-B6CF-F2FBE50D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592F82-4A6F-4642-B14C-7E6D8E79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E44AEE-570F-4DF8-9CEC-866CD3F4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73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F33A3-31E8-4A47-A847-7E0B9CC1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3305B-5068-4B98-BB46-E0801C04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BB5BF5-342C-4C5A-B9C5-D2AE5AAB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EF096A-2786-42C9-8368-B2AE2D03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EFF811-15CD-446E-A8FA-5382FB8B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9BF790-F40F-4C38-83EF-FE5F5E0E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65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6735F-C9FD-4FA9-9105-B6F38086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6CD6E4-E0C3-4C44-AB11-A085B7A4F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48F794-5A54-4CF4-9BF7-D46421127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437168-9262-4B78-83C0-4D8B5F3D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52639D-8C38-45FD-9004-7836AD38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9701E7-B723-4F10-B637-F618A48D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79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6A0F84C-D7A5-48A7-A7CA-A9F4B940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E44A55-C8AB-4240-83B5-00664DB9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971D8D-D702-4A7F-A91B-08660C55C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9175-4A20-4D5C-A030-53B4952ED441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43456F-49D6-44F2-9C20-A8A707CD0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0BF8CF-8B2A-4CFF-83EF-2AAECA601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0C58-1296-4032-919E-3B0211F5EE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10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borgnonntal.at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ild, Ende, Front, sitzend enthält.&#10;&#10;Automatisch generierte Beschreibung">
            <a:extLst>
              <a:ext uri="{FF2B5EF4-FFF2-40B4-BE49-F238E27FC236}">
                <a16:creationId xmlns:a16="http://schemas.microsoft.com/office/drawing/2014/main" id="{4563EDCE-950F-4299-AFC2-2CBCFBC773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42" y="324045"/>
            <a:ext cx="8701115" cy="44899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7CB441-5A1C-43FA-A3BF-797A0BDA52DB}"/>
              </a:ext>
            </a:extLst>
          </p:cNvPr>
          <p:cNvSpPr txBox="1"/>
          <p:nvPr/>
        </p:nvSpPr>
        <p:spPr>
          <a:xfrm>
            <a:off x="463177" y="5397897"/>
            <a:ext cx="195540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Musik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79F230-C720-482E-BE54-10F57C091BC7}"/>
              </a:ext>
            </a:extLst>
          </p:cNvPr>
          <p:cNvSpPr txBox="1"/>
          <p:nvPr/>
        </p:nvSpPr>
        <p:spPr>
          <a:xfrm>
            <a:off x="2760121" y="5397898"/>
            <a:ext cx="195540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Sport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2885B5-2CE4-40B7-ADBE-8BB38BAD84C9}"/>
              </a:ext>
            </a:extLst>
          </p:cNvPr>
          <p:cNvSpPr txBox="1"/>
          <p:nvPr/>
        </p:nvSpPr>
        <p:spPr>
          <a:xfrm>
            <a:off x="5057065" y="5397899"/>
            <a:ext cx="369980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Naturwissenschaften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709C4C-2C87-4757-8CF0-33DE0BA05FD2}"/>
              </a:ext>
            </a:extLst>
          </p:cNvPr>
          <p:cNvSpPr txBox="1"/>
          <p:nvPr/>
        </p:nvSpPr>
        <p:spPr>
          <a:xfrm>
            <a:off x="9098403" y="5397899"/>
            <a:ext cx="269630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Informatik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BEB1D1F-B7A9-4BD9-BDA4-4D487F74F274}"/>
              </a:ext>
            </a:extLst>
          </p:cNvPr>
          <p:cNvSpPr txBox="1"/>
          <p:nvPr/>
        </p:nvSpPr>
        <p:spPr>
          <a:xfrm>
            <a:off x="489810" y="5397899"/>
            <a:ext cx="195540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Musik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65A7B4-EB0E-45D0-8953-53476713B377}"/>
              </a:ext>
            </a:extLst>
          </p:cNvPr>
          <p:cNvSpPr txBox="1"/>
          <p:nvPr/>
        </p:nvSpPr>
        <p:spPr>
          <a:xfrm>
            <a:off x="2786754" y="5397900"/>
            <a:ext cx="195540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Sport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E07FEF-8578-4925-9178-EDF12973CC99}"/>
              </a:ext>
            </a:extLst>
          </p:cNvPr>
          <p:cNvSpPr txBox="1"/>
          <p:nvPr/>
        </p:nvSpPr>
        <p:spPr>
          <a:xfrm>
            <a:off x="5083698" y="5397901"/>
            <a:ext cx="369980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/>
              <a:t>Naturwissenschaften</a:t>
            </a:r>
          </a:p>
        </p:txBody>
      </p:sp>
    </p:spTree>
    <p:extLst>
      <p:ext uri="{BB962C8B-B14F-4D97-AF65-F5344CB8AC3E}">
        <p14:creationId xmlns:p14="http://schemas.microsoft.com/office/powerpoint/2010/main" val="17138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A91C0-381A-45F3-9DC1-1094C4D299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5400" b="1"/>
              <a:t>Eignungstest:</a:t>
            </a:r>
            <a:br>
              <a:rPr lang="de-DE" sz="5400" b="1"/>
            </a:br>
            <a:r>
              <a:rPr lang="de-DE" sz="5400" b="1"/>
              <a:t>Anforderungen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BABB8-5140-4937-950E-F397445E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1" y="2003239"/>
            <a:ext cx="5956852" cy="2888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>
                <a:solidFill>
                  <a:srgbClr val="00B0F0"/>
                </a:solidFill>
              </a:rPr>
              <a:t>Mädchen:</a:t>
            </a:r>
            <a:endParaRPr lang="de-DE" sz="180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de-DE" sz="1800" b="1" u="sng"/>
              <a:t>Gerätturnen:   </a:t>
            </a:r>
            <a:endParaRPr lang="de-DE" sz="1800" u="sng"/>
          </a:p>
          <a:p>
            <a:pPr marL="0" indent="0">
              <a:buNone/>
            </a:pPr>
            <a:r>
              <a:rPr lang="de-DE" sz="1800" b="1"/>
              <a:t>Reck:</a:t>
            </a:r>
            <a:r>
              <a:rPr lang="de-DE" sz="1800"/>
              <a:t> Felgaufschwung, Knieaufschwung, Unterschwung</a:t>
            </a:r>
          </a:p>
          <a:p>
            <a:pPr marL="0" indent="0">
              <a:buNone/>
            </a:pPr>
            <a:r>
              <a:rPr lang="de-DE" sz="1800" b="1"/>
              <a:t>Boden:</a:t>
            </a:r>
            <a:r>
              <a:rPr lang="de-DE" sz="1800"/>
              <a:t> Rolle </a:t>
            </a:r>
            <a:r>
              <a:rPr lang="de-DE" sz="1800" err="1"/>
              <a:t>vw</a:t>
            </a:r>
            <a:r>
              <a:rPr lang="de-DE" sz="1800"/>
              <a:t>, Rolle </a:t>
            </a:r>
            <a:r>
              <a:rPr lang="de-DE" sz="1800" err="1"/>
              <a:t>rw</a:t>
            </a:r>
            <a:r>
              <a:rPr lang="de-DE" sz="1800"/>
              <a:t>, Handstand, Rad</a:t>
            </a:r>
          </a:p>
          <a:p>
            <a:pPr marL="0" indent="0">
              <a:buNone/>
            </a:pPr>
            <a:r>
              <a:rPr lang="de-DE" sz="1800" b="1"/>
              <a:t>Sprung:</a:t>
            </a:r>
            <a:r>
              <a:rPr lang="de-DE" sz="1800"/>
              <a:t> Hocke über den Kasten quer</a:t>
            </a:r>
          </a:p>
          <a:p>
            <a:pPr marL="0" indent="0">
              <a:buNone/>
            </a:pPr>
            <a:endParaRPr lang="de-DE" sz="1800"/>
          </a:p>
          <a:p>
            <a:pPr marL="0" indent="0">
              <a:buNone/>
            </a:pPr>
            <a:r>
              <a:rPr lang="de-DE" sz="1800" b="1" u="sng"/>
              <a:t>Leichtathletik</a:t>
            </a:r>
            <a:r>
              <a:rPr lang="de-DE" sz="1800" b="1"/>
              <a:t>:</a:t>
            </a:r>
            <a:r>
              <a:rPr lang="de-DE" sz="1800"/>
              <a:t> 60m-Lauf, Kugelstoß (3kg), Weitsprung (Zone), Cooper-Test (12min Dauerlauf)</a:t>
            </a:r>
          </a:p>
          <a:p>
            <a:pPr marL="0" indent="0">
              <a:buNone/>
            </a:pPr>
            <a:endParaRPr lang="de-DE"/>
          </a:p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A42088-CB95-44BB-A374-8364317D25F6}"/>
              </a:ext>
            </a:extLst>
          </p:cNvPr>
          <p:cNvSpPr txBox="1"/>
          <p:nvPr/>
        </p:nvSpPr>
        <p:spPr>
          <a:xfrm>
            <a:off x="6096000" y="1868019"/>
            <a:ext cx="5724939" cy="379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00B0F0"/>
                </a:solidFill>
              </a:rPr>
              <a:t>Burschen:</a:t>
            </a:r>
            <a:endParaRPr lang="de-DE" b="1" u="sng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b="1" u="sng"/>
              <a:t>Gerätturnen: 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b="1"/>
              <a:t>Reck: </a:t>
            </a:r>
            <a:r>
              <a:rPr lang="de-DE"/>
              <a:t>Felgaufschwung, Felgumschwung, Unterschwung oder Hocke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b="1"/>
              <a:t>Boden: </a:t>
            </a:r>
            <a:r>
              <a:rPr lang="de-DE"/>
              <a:t>Handstand, Rolle </a:t>
            </a:r>
            <a:r>
              <a:rPr lang="de-DE" err="1"/>
              <a:t>vw</a:t>
            </a:r>
            <a:r>
              <a:rPr lang="de-DE"/>
              <a:t> + </a:t>
            </a:r>
            <a:r>
              <a:rPr lang="de-DE" err="1"/>
              <a:t>rw</a:t>
            </a:r>
            <a:r>
              <a:rPr lang="de-DE"/>
              <a:t>, Sprungrolle, Rad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b="1"/>
              <a:t>Sprung: </a:t>
            </a:r>
            <a:r>
              <a:rPr lang="de-DE"/>
              <a:t>Hocke über den Kasten lang</a:t>
            </a:r>
          </a:p>
          <a:p>
            <a:endParaRPr lang="de-DE"/>
          </a:p>
          <a:p>
            <a:r>
              <a:rPr lang="de-DE" b="1" u="sng"/>
              <a:t>Leichtathletik</a:t>
            </a:r>
            <a:r>
              <a:rPr lang="de-DE" b="1"/>
              <a:t>:</a:t>
            </a:r>
            <a:r>
              <a:rPr lang="de-DE"/>
              <a:t>  60m-Lauf, Kugelstoß (4kg), Weitsprung (Zone), Cooper-Test (12min Dauerlauf)</a:t>
            </a:r>
          </a:p>
          <a:p>
            <a:endParaRPr lang="de-DE"/>
          </a:p>
          <a:p>
            <a:r>
              <a:rPr lang="de-DE"/>
              <a:t> </a:t>
            </a:r>
          </a:p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284B7C-0D6E-433A-BB9C-A850E587D248}"/>
              </a:ext>
            </a:extLst>
          </p:cNvPr>
          <p:cNvSpPr txBox="1"/>
          <p:nvPr/>
        </p:nvSpPr>
        <p:spPr>
          <a:xfrm>
            <a:off x="3048740" y="5084354"/>
            <a:ext cx="609452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de-DE" b="1">
                <a:solidFill>
                  <a:srgbClr val="00B0F0"/>
                </a:solidFill>
              </a:rPr>
              <a:t>Mädchen und Burschen: </a:t>
            </a:r>
          </a:p>
          <a:p>
            <a:r>
              <a:rPr lang="de-DE" b="1" u="sng"/>
              <a:t>Schwimmen</a:t>
            </a:r>
            <a:r>
              <a:rPr lang="de-DE" b="1"/>
              <a:t>:</a:t>
            </a:r>
            <a:r>
              <a:rPr lang="de-DE"/>
              <a:t>  Startsprung, 50m Zeitschwimmen in der Lage Brust, Formüberprüfung der Lage Kraul</a:t>
            </a:r>
          </a:p>
          <a:p>
            <a:endParaRPr lang="de-DE"/>
          </a:p>
          <a:p>
            <a:r>
              <a:rPr lang="de-DE" b="1" u="sng"/>
              <a:t>Motorischer Test: </a:t>
            </a:r>
            <a:r>
              <a:rPr lang="de-DE"/>
              <a:t>Stangenklettern, TDS-Test (Hindernislauf)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64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D30967-A6FF-47CF-82EA-A576F008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05" y="4328798"/>
            <a:ext cx="10601325" cy="21667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Wir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freuen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uns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auf Dich! </a:t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http://borgnonntal.at/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122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BE6D8-D60F-4F8F-8848-B01B29651CD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de-DE" sz="5400" b="1"/>
              <a:t>Sportzweig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1CFF1E-888D-4367-8D61-648586E56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e-DE"/>
              <a:t>Freude und Spaß an Bewegung und Leistung </a:t>
            </a:r>
          </a:p>
          <a:p>
            <a:pPr>
              <a:lnSpc>
                <a:spcPct val="200000"/>
              </a:lnSpc>
            </a:pPr>
            <a:r>
              <a:rPr lang="de-DE"/>
              <a:t>Kennenlernen vieler Sportarten</a:t>
            </a:r>
          </a:p>
          <a:p>
            <a:pPr>
              <a:lnSpc>
                <a:spcPct val="200000"/>
              </a:lnSpc>
            </a:pPr>
            <a:r>
              <a:rPr lang="de-DE"/>
              <a:t>Vielseitige sportliche Ausbildung </a:t>
            </a:r>
          </a:p>
          <a:p>
            <a:pPr>
              <a:lnSpc>
                <a:spcPct val="200000"/>
              </a:lnSpc>
            </a:pPr>
            <a:r>
              <a:rPr lang="de-DE"/>
              <a:t>Verbesserung des persönlichen Leistungsniveaus</a:t>
            </a:r>
          </a:p>
          <a:p>
            <a:pPr>
              <a:lnSpc>
                <a:spcPct val="20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18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4EF9-562D-47D4-89A3-3DFE09E80C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de-DE" sz="5400" b="1"/>
              <a:t>Was erwartet dich im Sportzweig?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5E07CB-13B4-4669-BFD9-A9588E4A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598"/>
            <a:ext cx="10515600" cy="474350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/>
              <a:t>7 Stunden Sport pro Woche</a:t>
            </a:r>
          </a:p>
          <a:p>
            <a:pPr>
              <a:lnSpc>
                <a:spcPct val="150000"/>
              </a:lnSpc>
            </a:pPr>
            <a:r>
              <a:rPr lang="de-DE"/>
              <a:t>Winter- und Sommersportwochen </a:t>
            </a:r>
          </a:p>
          <a:p>
            <a:pPr>
              <a:lnSpc>
                <a:spcPct val="150000"/>
              </a:lnSpc>
            </a:pPr>
            <a:r>
              <a:rPr lang="de-DE"/>
              <a:t>Theorie – und Maturafach Sportkunde </a:t>
            </a:r>
          </a:p>
          <a:p>
            <a:pPr>
              <a:lnSpc>
                <a:spcPct val="150000"/>
              </a:lnSpc>
            </a:pPr>
            <a:r>
              <a:rPr lang="de-DE"/>
              <a:t>Praktische Vorprüfungen in der 7.Klasse</a:t>
            </a:r>
          </a:p>
          <a:p>
            <a:pPr>
              <a:lnSpc>
                <a:spcPct val="150000"/>
              </a:lnSpc>
            </a:pPr>
            <a:r>
              <a:rPr lang="de-DE"/>
              <a:t>Ausbildung zum Fit-Instruktor</a:t>
            </a:r>
          </a:p>
          <a:p>
            <a:pPr>
              <a:lnSpc>
                <a:spcPct val="150000"/>
              </a:lnSpc>
            </a:pPr>
            <a:r>
              <a:rPr lang="de-DE"/>
              <a:t>Teilnahme an Wettkämpfen</a:t>
            </a:r>
          </a:p>
          <a:p>
            <a:pPr>
              <a:lnSpc>
                <a:spcPct val="150000"/>
              </a:lnSpc>
            </a:pPr>
            <a:r>
              <a:rPr lang="de-DE"/>
              <a:t>Eine Menge Spaß </a:t>
            </a:r>
            <a:r>
              <a:rPr lang="de-DE">
                <a:sym typeface="Wingdings" panose="05000000000000000000" pitchFamily="2" charset="2"/>
              </a:rPr>
              <a:t> </a:t>
            </a: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5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80610F-702B-4A29-B84D-C13EDF9D5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11" b="-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C6EFFC-34BF-46D7-84C0-C16ACF31F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5" r="-3" b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5FA5A5-5B7F-4184-858C-7E734D703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30" r="-3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3D27B1-9B81-44F8-A1B1-B58270B52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2" r="-2" b="-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625D1E-96A9-4E22-9994-E089BA32D2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725" b="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AF11A6-5241-44BB-837C-5604A72EF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>
                <a:solidFill>
                  <a:srgbClr val="FFFFFF"/>
                </a:solidFill>
              </a:rPr>
              <a:t>5. Klasse</a:t>
            </a:r>
            <a:r>
              <a:rPr lang="de-DE" b="1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de-DE" b="1">
                <a:solidFill>
                  <a:srgbClr val="FFFFFF"/>
                </a:solidFill>
              </a:rPr>
              <a:t>Alpinsportwoche </a:t>
            </a:r>
          </a:p>
          <a:p>
            <a:pPr marL="0" indent="0">
              <a:buNone/>
            </a:pPr>
            <a:r>
              <a:rPr lang="de-DE">
                <a:solidFill>
                  <a:srgbClr val="FFFFFF"/>
                </a:solidFill>
              </a:rPr>
              <a:t>im Nationalpark Hohe Tauern</a:t>
            </a:r>
            <a:endParaRPr lang="de-DE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79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B06BB-3EB4-4CC7-9939-4827BECC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893126" cy="1060041"/>
          </a:xfrm>
        </p:spPr>
        <p:txBody>
          <a:bodyPr anchor="t">
            <a:normAutofit/>
          </a:bodyPr>
          <a:lstStyle/>
          <a:p>
            <a:r>
              <a:rPr lang="de-DE" sz="3200" b="1" dirty="0"/>
              <a:t>6. Klasse</a:t>
            </a:r>
            <a:r>
              <a:rPr lang="de-DE" sz="3200" dirty="0"/>
              <a:t/>
            </a:r>
            <a:br>
              <a:rPr lang="de-DE" sz="3200" dirty="0"/>
            </a:b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277C0-17F9-4AF0-9339-D21F8588A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551176"/>
            <a:ext cx="3893126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/>
              <a:t>Wintersportwoche</a:t>
            </a:r>
          </a:p>
          <a:p>
            <a:pPr marL="0" indent="0">
              <a:buNone/>
            </a:pPr>
            <a:endParaRPr lang="de-DE" sz="2000"/>
          </a:p>
        </p:txBody>
      </p:sp>
      <p:pic>
        <p:nvPicPr>
          <p:cNvPr id="6" name="Grafik 5" descr="Ein Bild, das draußen, Schnee, Himmel, Skifahren enthält.&#10;&#10;Beschreibung automatisch generiert.">
            <a:extLst>
              <a:ext uri="{FF2B5EF4-FFF2-40B4-BE49-F238E27FC236}">
                <a16:creationId xmlns:a16="http://schemas.microsoft.com/office/drawing/2014/main" id="{43F04C6F-415F-6375-DD60-0A021FC0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74" b="4121"/>
          <a:stretch/>
        </p:blipFill>
        <p:spPr>
          <a:xfrm>
            <a:off x="5344391" y="10"/>
            <a:ext cx="6847609" cy="4488855"/>
          </a:xfrm>
          <a:prstGeom prst="rect">
            <a:avLst/>
          </a:prstGeom>
        </p:spPr>
      </p:pic>
      <p:pic>
        <p:nvPicPr>
          <p:cNvPr id="8" name="Grafik 7" descr="Ein Bild, das Menschliches Gesicht, Kleidung, Person, Mann enthält.&#10;&#10;Beschreibung automatisch generiert.">
            <a:extLst>
              <a:ext uri="{FF2B5EF4-FFF2-40B4-BE49-F238E27FC236}">
                <a16:creationId xmlns:a16="http://schemas.microsoft.com/office/drawing/2014/main" id="{9473F481-CAD9-93AD-10D9-C2C7D1D1F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766"/>
          <a:stretch/>
        </p:blipFill>
        <p:spPr>
          <a:xfrm>
            <a:off x="5344392" y="4488874"/>
            <a:ext cx="3424845" cy="2369126"/>
          </a:xfrm>
          <a:prstGeom prst="rect">
            <a:avLst/>
          </a:prstGeom>
        </p:spPr>
      </p:pic>
      <p:pic>
        <p:nvPicPr>
          <p:cNvPr id="9" name="Grafik 8" descr="Ein Bild, das Kleidung, Person, Menschliches Gesicht, Menschen enthält.&#10;&#10;Beschreibung automatisch generiert.">
            <a:extLst>
              <a:ext uri="{FF2B5EF4-FFF2-40B4-BE49-F238E27FC236}">
                <a16:creationId xmlns:a16="http://schemas.microsoft.com/office/drawing/2014/main" id="{B92B5CB1-EBA8-B1D7-6E1A-A68B38669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67" r="-1" b="-1"/>
          <a:stretch/>
        </p:blipFill>
        <p:spPr>
          <a:xfrm>
            <a:off x="8767155" y="4488873"/>
            <a:ext cx="3424845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18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Text, draußen, Berg, Person enthält.&#10;&#10;Automatisch generierte Beschreibung">
            <a:extLst>
              <a:ext uri="{FF2B5EF4-FFF2-40B4-BE49-F238E27FC236}">
                <a16:creationId xmlns:a16="http://schemas.microsoft.com/office/drawing/2014/main" id="{4336A0BD-8CBA-4DBE-8D27-EC7F980E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r="30465" b="2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Grafik 4" descr="Ein Bild, das draußen, Wasser, Strand, Natur enthält.&#10;&#10;Automatisch generierte Beschreibung">
            <a:extLst>
              <a:ext uri="{FF2B5EF4-FFF2-40B4-BE49-F238E27FC236}">
                <a16:creationId xmlns:a16="http://schemas.microsoft.com/office/drawing/2014/main" id="{6AC542AB-77E0-4EDF-AA04-4AD855F11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r="5" b="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Grafik 6" descr="Ein Bild, das draußen, Berg, Wasser, Natur enthält.&#10;&#10;Automatisch generierte Beschreibung">
            <a:extLst>
              <a:ext uri="{FF2B5EF4-FFF2-40B4-BE49-F238E27FC236}">
                <a16:creationId xmlns:a16="http://schemas.microsoft.com/office/drawing/2014/main" id="{12817963-8E33-431A-826D-6202F5EB0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r="24995" b="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1" name="Grafik 10" descr="Ein Bild, das draußen, Gebäude, Person, Gras enthält.&#10;&#10;Automatisch generierte Beschreibung">
            <a:extLst>
              <a:ext uri="{FF2B5EF4-FFF2-40B4-BE49-F238E27FC236}">
                <a16:creationId xmlns:a16="http://schemas.microsoft.com/office/drawing/2014/main" id="{B17A806D-C1C2-4DAD-A8A4-0D778ACD0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30454" b="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Grafik 3" descr="Ein Bild, das Text, draußen, Berg, Person enthält.&#10;&#10;Automatisch generierte Beschreibung">
            <a:extLst>
              <a:ext uri="{FF2B5EF4-FFF2-40B4-BE49-F238E27FC236}">
                <a16:creationId xmlns:a16="http://schemas.microsoft.com/office/drawing/2014/main" id="{8395319C-1556-48E4-83DC-FE6E70620A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14649" b="-2"/>
          <a:stretch/>
        </p:blipFill>
        <p:spPr>
          <a:xfrm>
            <a:off x="493483" y="3474720"/>
            <a:ext cx="5158944" cy="338328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C3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0859E7-AAA4-4569-8FD4-2C1840BA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880" y="4510585"/>
            <a:ext cx="5596378" cy="17587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>
                <a:solidFill>
                  <a:srgbClr val="FFFFFF"/>
                </a:solidFill>
              </a:rPr>
              <a:t>7. Klasse</a:t>
            </a:r>
          </a:p>
          <a:p>
            <a:pPr marL="0" indent="0">
              <a:buNone/>
            </a:pPr>
            <a:r>
              <a:rPr lang="de-DE" sz="3200" b="1">
                <a:solidFill>
                  <a:srgbClr val="FFFFFF"/>
                </a:solidFill>
              </a:rPr>
              <a:t>Sommersportwoche am Gardasee </a:t>
            </a:r>
          </a:p>
          <a:p>
            <a:pPr marL="0" indent="0">
              <a:buNone/>
            </a:pPr>
            <a:r>
              <a:rPr lang="de-DE">
                <a:solidFill>
                  <a:srgbClr val="FFFFFF"/>
                </a:solidFill>
              </a:rPr>
              <a:t>Mountainbiken &amp; Windsurfen </a:t>
            </a:r>
          </a:p>
          <a:p>
            <a:pPr marL="0" indent="0">
              <a:buNone/>
            </a:pPr>
            <a:endParaRPr lang="de-DE" sz="1800">
              <a:solidFill>
                <a:srgbClr val="FFFFFF"/>
              </a:solidFill>
            </a:endParaRPr>
          </a:p>
          <a:p>
            <a:endParaRPr lang="de-DE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5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fik 5" descr="Ein Bild, das Sport, Wassersport, schwimmend, mehrere enthält.&#10;&#10;Automatisch generierte Beschreibung">
            <a:extLst>
              <a:ext uri="{FF2B5EF4-FFF2-40B4-BE49-F238E27FC236}">
                <a16:creationId xmlns:a16="http://schemas.microsoft.com/office/drawing/2014/main" id="{586D34E6-CE5A-469E-9817-0E4C53013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r="23060" b="-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4" name="Grafik 3" descr="Ein Bild, das schwimmend enthält.&#10;&#10;Automatisch generierte Beschreibung">
            <a:extLst>
              <a:ext uri="{FF2B5EF4-FFF2-40B4-BE49-F238E27FC236}">
                <a16:creationId xmlns:a16="http://schemas.microsoft.com/office/drawing/2014/main" id="{818D745D-9F21-45B6-BEE7-CEE519174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" b="-3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E95F7B-ADB1-42C1-A884-E33D6A5F3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/>
              <a:t>8. Klasse</a:t>
            </a:r>
          </a:p>
          <a:p>
            <a:pPr marL="0" indent="0">
              <a:buNone/>
            </a:pPr>
            <a:r>
              <a:rPr lang="de-DE"/>
              <a:t>Linz – Ausbildung zum Fit-Instruktor </a:t>
            </a:r>
          </a:p>
        </p:txBody>
      </p:sp>
    </p:spTree>
    <p:extLst>
      <p:ext uri="{BB962C8B-B14F-4D97-AF65-F5344CB8AC3E}">
        <p14:creationId xmlns:p14="http://schemas.microsoft.com/office/powerpoint/2010/main" val="4768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7ECAE-8AED-4988-BD1C-09BDBDEAE85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de-DE" sz="6000" b="1"/>
              <a:t>Schwerpunkte im Sportunterricht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EF4C61-F2DE-4ACB-B5BE-322626112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4301"/>
            <a:ext cx="10515600" cy="42733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/>
              <a:t>Kraft- und Ausdauertraining</a:t>
            </a:r>
          </a:p>
          <a:p>
            <a:pPr>
              <a:lnSpc>
                <a:spcPct val="150000"/>
              </a:lnSpc>
            </a:pPr>
            <a:r>
              <a:rPr lang="de-DE"/>
              <a:t>Schwimmen und Wasserspringen</a:t>
            </a:r>
          </a:p>
          <a:p>
            <a:pPr>
              <a:lnSpc>
                <a:spcPct val="150000"/>
              </a:lnSpc>
            </a:pPr>
            <a:r>
              <a:rPr lang="de-DE"/>
              <a:t>Boden- und Gerätturnen</a:t>
            </a:r>
          </a:p>
          <a:p>
            <a:pPr>
              <a:lnSpc>
                <a:spcPct val="150000"/>
              </a:lnSpc>
            </a:pPr>
            <a:r>
              <a:rPr lang="de-DE"/>
              <a:t>Leichtathletik</a:t>
            </a:r>
          </a:p>
          <a:p>
            <a:pPr>
              <a:lnSpc>
                <a:spcPct val="150000"/>
              </a:lnSpc>
            </a:pPr>
            <a:r>
              <a:rPr lang="de-DE"/>
              <a:t>Ballspielarten und dazugehörige Technik</a:t>
            </a:r>
          </a:p>
        </p:txBody>
      </p:sp>
    </p:spTree>
    <p:extLst>
      <p:ext uri="{BB962C8B-B14F-4D97-AF65-F5344CB8AC3E}">
        <p14:creationId xmlns:p14="http://schemas.microsoft.com/office/powerpoint/2010/main" val="427125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78648-7F80-4F42-BA12-EFCA650D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sz="4100" b="1" err="1"/>
              <a:t>Sportmatura</a:t>
            </a:r>
            <a:r>
              <a:rPr lang="de-DE" sz="4100" b="1"/>
              <a:t> </a:t>
            </a:r>
            <a:r>
              <a:rPr lang="de-DE" sz="4100" b="1">
                <a:sym typeface="Wingdings" panose="05000000000000000000" pitchFamily="2" charset="2"/>
              </a:rPr>
              <a:t> „praktische Vorprüfung zur Reifeprüfung“</a:t>
            </a:r>
            <a:endParaRPr lang="de-DE" sz="4100" b="1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84A1D49-35BC-4879-803F-2A136004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/>
              <a:t>Gerätturnen</a:t>
            </a:r>
          </a:p>
          <a:p>
            <a:r>
              <a:rPr lang="de-DE"/>
              <a:t>Bodenturnen</a:t>
            </a:r>
          </a:p>
          <a:p>
            <a:r>
              <a:rPr lang="de-DE"/>
              <a:t>Leichtathletik</a:t>
            </a:r>
          </a:p>
          <a:p>
            <a:r>
              <a:rPr lang="de-DE"/>
              <a:t>Ballspiele</a:t>
            </a:r>
          </a:p>
          <a:p>
            <a:r>
              <a:rPr lang="de-DE"/>
              <a:t>Schwimmen und Wasserspringen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4565DD-AB7D-4B7F-90F0-00879C24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3" r="66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56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921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</Words>
  <Application>Microsoft Office PowerPoint</Application>
  <PresentationFormat>Breitbild</PresentationFormat>
  <Paragraphs>64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Tw Cen MT</vt:lpstr>
      <vt:lpstr>Wingdings</vt:lpstr>
      <vt:lpstr>Office</vt:lpstr>
      <vt:lpstr>PowerPoint-Präsentation</vt:lpstr>
      <vt:lpstr>Sportzweig</vt:lpstr>
      <vt:lpstr>Was erwartet dich im Sportzweig?</vt:lpstr>
      <vt:lpstr>PowerPoint-Präsentation</vt:lpstr>
      <vt:lpstr>6. Klasse </vt:lpstr>
      <vt:lpstr>PowerPoint-Präsentation</vt:lpstr>
      <vt:lpstr>PowerPoint-Präsentation</vt:lpstr>
      <vt:lpstr>Schwerpunkte im Sportunterricht </vt:lpstr>
      <vt:lpstr>Sportmatura  „praktische Vorprüfung zur Reifeprüfung“</vt:lpstr>
      <vt:lpstr>Eignungstest: Anforderungen</vt:lpstr>
      <vt:lpstr> Wir freuen uns auf Dich!      http://borgnonntal.at/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Mag. Haas Isabella,</dc:creator>
  <cp:lastModifiedBy>Mag. Haas Isabella,</cp:lastModifiedBy>
  <cp:revision>4</cp:revision>
  <dcterms:created xsi:type="dcterms:W3CDTF">2021-01-11T11:24:37Z</dcterms:created>
  <dcterms:modified xsi:type="dcterms:W3CDTF">2024-04-18T10:32:02Z</dcterms:modified>
</cp:coreProperties>
</file>